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1C1A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1C1A1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1C1A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1C1A1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1C1A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1C1A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5399" y="1670124"/>
            <a:ext cx="8123555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1C1A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15399" y="2613907"/>
            <a:ext cx="8477250" cy="602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1C1A1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hyperlink" Target="http://www.soluzionimediacom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31557" y="0"/>
            <a:ext cx="9356725" cy="10287000"/>
            <a:chOff x="8931557" y="0"/>
            <a:chExt cx="9356725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8931554" y="0"/>
              <a:ext cx="9356725" cy="10287635"/>
            </a:xfrm>
            <a:custGeom>
              <a:avLst/>
              <a:gdLst/>
              <a:ahLst/>
              <a:cxnLst/>
              <a:rect l="l" t="t" r="r" b="b"/>
              <a:pathLst>
                <a:path w="9356725" h="10287635">
                  <a:moveTo>
                    <a:pt x="9356446" y="0"/>
                  </a:moveTo>
                  <a:lnTo>
                    <a:pt x="0" y="0"/>
                  </a:lnTo>
                  <a:lnTo>
                    <a:pt x="4027855" y="5605627"/>
                  </a:lnTo>
                  <a:lnTo>
                    <a:pt x="646760" y="10287013"/>
                  </a:lnTo>
                  <a:lnTo>
                    <a:pt x="9356433" y="10287013"/>
                  </a:lnTo>
                  <a:lnTo>
                    <a:pt x="9356433" y="9522231"/>
                  </a:lnTo>
                  <a:lnTo>
                    <a:pt x="9356446" y="0"/>
                  </a:lnTo>
                  <a:close/>
                </a:path>
              </a:pathLst>
            </a:custGeom>
            <a:solidFill>
              <a:srgbClr val="91C2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856799" y="526681"/>
              <a:ext cx="821055" cy="2053589"/>
            </a:xfrm>
            <a:custGeom>
              <a:avLst/>
              <a:gdLst/>
              <a:ahLst/>
              <a:cxnLst/>
              <a:rect l="l" t="t" r="r" b="b"/>
              <a:pathLst>
                <a:path w="821055" h="2053589">
                  <a:moveTo>
                    <a:pt x="46901" y="2027567"/>
                  </a:moveTo>
                  <a:lnTo>
                    <a:pt x="44894" y="2017560"/>
                  </a:lnTo>
                  <a:lnTo>
                    <a:pt x="39420" y="2009419"/>
                  </a:lnTo>
                  <a:lnTo>
                    <a:pt x="31280" y="2003945"/>
                  </a:lnTo>
                  <a:lnTo>
                    <a:pt x="21272" y="2001939"/>
                  </a:lnTo>
                  <a:lnTo>
                    <a:pt x="11252" y="2003945"/>
                  </a:lnTo>
                  <a:lnTo>
                    <a:pt x="3111" y="2009419"/>
                  </a:lnTo>
                  <a:lnTo>
                    <a:pt x="0" y="2014054"/>
                  </a:lnTo>
                  <a:lnTo>
                    <a:pt x="0" y="2041093"/>
                  </a:lnTo>
                  <a:lnTo>
                    <a:pt x="3111" y="2045728"/>
                  </a:lnTo>
                  <a:lnTo>
                    <a:pt x="11252" y="2051202"/>
                  </a:lnTo>
                  <a:lnTo>
                    <a:pt x="21272" y="2053196"/>
                  </a:lnTo>
                  <a:lnTo>
                    <a:pt x="31280" y="2051735"/>
                  </a:lnTo>
                  <a:lnTo>
                    <a:pt x="39420" y="2046439"/>
                  </a:lnTo>
                  <a:lnTo>
                    <a:pt x="44894" y="2038121"/>
                  </a:lnTo>
                  <a:lnTo>
                    <a:pt x="46901" y="2027567"/>
                  </a:lnTo>
                  <a:close/>
                </a:path>
                <a:path w="821055" h="2053589">
                  <a:moveTo>
                    <a:pt x="46901" y="1741855"/>
                  </a:moveTo>
                  <a:lnTo>
                    <a:pt x="44894" y="1731835"/>
                  </a:lnTo>
                  <a:lnTo>
                    <a:pt x="39420" y="1723694"/>
                  </a:lnTo>
                  <a:lnTo>
                    <a:pt x="31280" y="1718221"/>
                  </a:lnTo>
                  <a:lnTo>
                    <a:pt x="21272" y="1716227"/>
                  </a:lnTo>
                  <a:lnTo>
                    <a:pt x="11252" y="1718221"/>
                  </a:lnTo>
                  <a:lnTo>
                    <a:pt x="3111" y="1723694"/>
                  </a:lnTo>
                  <a:lnTo>
                    <a:pt x="0" y="1728330"/>
                  </a:lnTo>
                  <a:lnTo>
                    <a:pt x="0" y="1755368"/>
                  </a:lnTo>
                  <a:lnTo>
                    <a:pt x="3111" y="1760004"/>
                  </a:lnTo>
                  <a:lnTo>
                    <a:pt x="11252" y="1765477"/>
                  </a:lnTo>
                  <a:lnTo>
                    <a:pt x="21272" y="1767484"/>
                  </a:lnTo>
                  <a:lnTo>
                    <a:pt x="31280" y="1765477"/>
                  </a:lnTo>
                  <a:lnTo>
                    <a:pt x="39420" y="1760004"/>
                  </a:lnTo>
                  <a:lnTo>
                    <a:pt x="44894" y="1751863"/>
                  </a:lnTo>
                  <a:lnTo>
                    <a:pt x="46901" y="1741855"/>
                  </a:lnTo>
                  <a:close/>
                </a:path>
                <a:path w="821055" h="2053589">
                  <a:moveTo>
                    <a:pt x="46901" y="1456131"/>
                  </a:moveTo>
                  <a:lnTo>
                    <a:pt x="44894" y="1446123"/>
                  </a:lnTo>
                  <a:lnTo>
                    <a:pt x="39420" y="1437982"/>
                  </a:lnTo>
                  <a:lnTo>
                    <a:pt x="31280" y="1432509"/>
                  </a:lnTo>
                  <a:lnTo>
                    <a:pt x="21272" y="1430502"/>
                  </a:lnTo>
                  <a:lnTo>
                    <a:pt x="11252" y="1432509"/>
                  </a:lnTo>
                  <a:lnTo>
                    <a:pt x="3111" y="1437982"/>
                  </a:lnTo>
                  <a:lnTo>
                    <a:pt x="0" y="1442618"/>
                  </a:lnTo>
                  <a:lnTo>
                    <a:pt x="0" y="1469644"/>
                  </a:lnTo>
                  <a:lnTo>
                    <a:pt x="3111" y="1474279"/>
                  </a:lnTo>
                  <a:lnTo>
                    <a:pt x="11252" y="1479753"/>
                  </a:lnTo>
                  <a:lnTo>
                    <a:pt x="21272" y="1481759"/>
                  </a:lnTo>
                  <a:lnTo>
                    <a:pt x="31280" y="1479753"/>
                  </a:lnTo>
                  <a:lnTo>
                    <a:pt x="39420" y="1474279"/>
                  </a:lnTo>
                  <a:lnTo>
                    <a:pt x="44894" y="1466138"/>
                  </a:lnTo>
                  <a:lnTo>
                    <a:pt x="46901" y="1456131"/>
                  </a:lnTo>
                  <a:close/>
                </a:path>
                <a:path w="821055" h="2053589">
                  <a:moveTo>
                    <a:pt x="46901" y="1169466"/>
                  </a:moveTo>
                  <a:lnTo>
                    <a:pt x="44894" y="1159446"/>
                  </a:lnTo>
                  <a:lnTo>
                    <a:pt x="39420" y="1151305"/>
                  </a:lnTo>
                  <a:lnTo>
                    <a:pt x="31280" y="1145832"/>
                  </a:lnTo>
                  <a:lnTo>
                    <a:pt x="21272" y="1143838"/>
                  </a:lnTo>
                  <a:lnTo>
                    <a:pt x="11252" y="1145832"/>
                  </a:lnTo>
                  <a:lnTo>
                    <a:pt x="3111" y="1151305"/>
                  </a:lnTo>
                  <a:lnTo>
                    <a:pt x="0" y="1155941"/>
                  </a:lnTo>
                  <a:lnTo>
                    <a:pt x="0" y="1182979"/>
                  </a:lnTo>
                  <a:lnTo>
                    <a:pt x="3111" y="1187615"/>
                  </a:lnTo>
                  <a:lnTo>
                    <a:pt x="11252" y="1193088"/>
                  </a:lnTo>
                  <a:lnTo>
                    <a:pt x="21272" y="1195095"/>
                  </a:lnTo>
                  <a:lnTo>
                    <a:pt x="31280" y="1193495"/>
                  </a:lnTo>
                  <a:lnTo>
                    <a:pt x="39420" y="1187970"/>
                  </a:lnTo>
                  <a:lnTo>
                    <a:pt x="44894" y="1179601"/>
                  </a:lnTo>
                  <a:lnTo>
                    <a:pt x="46901" y="1169466"/>
                  </a:lnTo>
                  <a:close/>
                </a:path>
                <a:path w="821055" h="2053589">
                  <a:moveTo>
                    <a:pt x="46901" y="880338"/>
                  </a:moveTo>
                  <a:lnTo>
                    <a:pt x="24663" y="858113"/>
                  </a:lnTo>
                  <a:lnTo>
                    <a:pt x="17868" y="858113"/>
                  </a:lnTo>
                  <a:lnTo>
                    <a:pt x="0" y="869137"/>
                  </a:lnTo>
                  <a:lnTo>
                    <a:pt x="0" y="898347"/>
                  </a:lnTo>
                  <a:lnTo>
                    <a:pt x="17868" y="909370"/>
                  </a:lnTo>
                  <a:lnTo>
                    <a:pt x="24663" y="909370"/>
                  </a:lnTo>
                  <a:lnTo>
                    <a:pt x="46901" y="887145"/>
                  </a:lnTo>
                  <a:lnTo>
                    <a:pt x="46901" y="880338"/>
                  </a:lnTo>
                  <a:close/>
                </a:path>
                <a:path w="821055" h="2053589">
                  <a:moveTo>
                    <a:pt x="46901" y="594626"/>
                  </a:moveTo>
                  <a:lnTo>
                    <a:pt x="24663" y="572389"/>
                  </a:lnTo>
                  <a:lnTo>
                    <a:pt x="17868" y="572389"/>
                  </a:lnTo>
                  <a:lnTo>
                    <a:pt x="0" y="583425"/>
                  </a:lnTo>
                  <a:lnTo>
                    <a:pt x="0" y="612622"/>
                  </a:lnTo>
                  <a:lnTo>
                    <a:pt x="17868" y="623646"/>
                  </a:lnTo>
                  <a:lnTo>
                    <a:pt x="24663" y="623646"/>
                  </a:lnTo>
                  <a:lnTo>
                    <a:pt x="46901" y="601421"/>
                  </a:lnTo>
                  <a:lnTo>
                    <a:pt x="46901" y="594626"/>
                  </a:lnTo>
                  <a:close/>
                </a:path>
                <a:path w="821055" h="2053589">
                  <a:moveTo>
                    <a:pt x="46901" y="307949"/>
                  </a:moveTo>
                  <a:lnTo>
                    <a:pt x="24663" y="285724"/>
                  </a:lnTo>
                  <a:lnTo>
                    <a:pt x="17868" y="285724"/>
                  </a:lnTo>
                  <a:lnTo>
                    <a:pt x="0" y="296748"/>
                  </a:lnTo>
                  <a:lnTo>
                    <a:pt x="0" y="325958"/>
                  </a:lnTo>
                  <a:lnTo>
                    <a:pt x="17868" y="336981"/>
                  </a:lnTo>
                  <a:lnTo>
                    <a:pt x="24663" y="336981"/>
                  </a:lnTo>
                  <a:lnTo>
                    <a:pt x="46901" y="314756"/>
                  </a:lnTo>
                  <a:lnTo>
                    <a:pt x="46901" y="307949"/>
                  </a:lnTo>
                  <a:close/>
                </a:path>
                <a:path w="821055" h="2053589">
                  <a:moveTo>
                    <a:pt x="46901" y="22237"/>
                  </a:moveTo>
                  <a:lnTo>
                    <a:pt x="24663" y="0"/>
                  </a:lnTo>
                  <a:lnTo>
                    <a:pt x="17868" y="0"/>
                  </a:lnTo>
                  <a:lnTo>
                    <a:pt x="0" y="11023"/>
                  </a:lnTo>
                  <a:lnTo>
                    <a:pt x="0" y="40233"/>
                  </a:lnTo>
                  <a:lnTo>
                    <a:pt x="17868" y="51257"/>
                  </a:lnTo>
                  <a:lnTo>
                    <a:pt x="24663" y="51257"/>
                  </a:lnTo>
                  <a:lnTo>
                    <a:pt x="46901" y="29032"/>
                  </a:lnTo>
                  <a:lnTo>
                    <a:pt x="46901" y="22237"/>
                  </a:lnTo>
                  <a:close/>
                </a:path>
                <a:path w="821055" h="2053589">
                  <a:moveTo>
                    <a:pt x="304139" y="880338"/>
                  </a:moveTo>
                  <a:lnTo>
                    <a:pt x="281914" y="858113"/>
                  </a:lnTo>
                  <a:lnTo>
                    <a:pt x="275107" y="858113"/>
                  </a:lnTo>
                  <a:lnTo>
                    <a:pt x="252882" y="880338"/>
                  </a:lnTo>
                  <a:lnTo>
                    <a:pt x="252882" y="887145"/>
                  </a:lnTo>
                  <a:lnTo>
                    <a:pt x="275107" y="909370"/>
                  </a:lnTo>
                  <a:lnTo>
                    <a:pt x="278511" y="909370"/>
                  </a:lnTo>
                  <a:lnTo>
                    <a:pt x="281914" y="909370"/>
                  </a:lnTo>
                  <a:lnTo>
                    <a:pt x="304139" y="887145"/>
                  </a:lnTo>
                  <a:lnTo>
                    <a:pt x="304139" y="880338"/>
                  </a:lnTo>
                  <a:close/>
                </a:path>
                <a:path w="821055" h="2053589">
                  <a:moveTo>
                    <a:pt x="304139" y="594626"/>
                  </a:moveTo>
                  <a:lnTo>
                    <a:pt x="281914" y="572389"/>
                  </a:lnTo>
                  <a:lnTo>
                    <a:pt x="275107" y="572389"/>
                  </a:lnTo>
                  <a:lnTo>
                    <a:pt x="252882" y="594626"/>
                  </a:lnTo>
                  <a:lnTo>
                    <a:pt x="252882" y="601421"/>
                  </a:lnTo>
                  <a:lnTo>
                    <a:pt x="275107" y="623646"/>
                  </a:lnTo>
                  <a:lnTo>
                    <a:pt x="278511" y="623646"/>
                  </a:lnTo>
                  <a:lnTo>
                    <a:pt x="281914" y="623646"/>
                  </a:lnTo>
                  <a:lnTo>
                    <a:pt x="304139" y="601421"/>
                  </a:lnTo>
                  <a:lnTo>
                    <a:pt x="304139" y="594626"/>
                  </a:lnTo>
                  <a:close/>
                </a:path>
                <a:path w="821055" h="2053589">
                  <a:moveTo>
                    <a:pt x="304139" y="307949"/>
                  </a:moveTo>
                  <a:lnTo>
                    <a:pt x="281914" y="285724"/>
                  </a:lnTo>
                  <a:lnTo>
                    <a:pt x="275107" y="285724"/>
                  </a:lnTo>
                  <a:lnTo>
                    <a:pt x="252882" y="307949"/>
                  </a:lnTo>
                  <a:lnTo>
                    <a:pt x="252882" y="314756"/>
                  </a:lnTo>
                  <a:lnTo>
                    <a:pt x="275107" y="336981"/>
                  </a:lnTo>
                  <a:lnTo>
                    <a:pt x="278511" y="336981"/>
                  </a:lnTo>
                  <a:lnTo>
                    <a:pt x="281914" y="336981"/>
                  </a:lnTo>
                  <a:lnTo>
                    <a:pt x="304139" y="314756"/>
                  </a:lnTo>
                  <a:lnTo>
                    <a:pt x="304139" y="307949"/>
                  </a:lnTo>
                  <a:close/>
                </a:path>
                <a:path w="821055" h="2053589">
                  <a:moveTo>
                    <a:pt x="304139" y="22237"/>
                  </a:moveTo>
                  <a:lnTo>
                    <a:pt x="281914" y="0"/>
                  </a:lnTo>
                  <a:lnTo>
                    <a:pt x="275107" y="0"/>
                  </a:lnTo>
                  <a:lnTo>
                    <a:pt x="252882" y="22237"/>
                  </a:lnTo>
                  <a:lnTo>
                    <a:pt x="252882" y="29032"/>
                  </a:lnTo>
                  <a:lnTo>
                    <a:pt x="275107" y="51257"/>
                  </a:lnTo>
                  <a:lnTo>
                    <a:pt x="278511" y="51257"/>
                  </a:lnTo>
                  <a:lnTo>
                    <a:pt x="281914" y="51257"/>
                  </a:lnTo>
                  <a:lnTo>
                    <a:pt x="304139" y="29032"/>
                  </a:lnTo>
                  <a:lnTo>
                    <a:pt x="304139" y="22237"/>
                  </a:lnTo>
                  <a:close/>
                </a:path>
                <a:path w="821055" h="2053589">
                  <a:moveTo>
                    <a:pt x="305092" y="2027567"/>
                  </a:moveTo>
                  <a:lnTo>
                    <a:pt x="303085" y="2017560"/>
                  </a:lnTo>
                  <a:lnTo>
                    <a:pt x="297611" y="2009419"/>
                  </a:lnTo>
                  <a:lnTo>
                    <a:pt x="289471" y="2003945"/>
                  </a:lnTo>
                  <a:lnTo>
                    <a:pt x="279463" y="2001939"/>
                  </a:lnTo>
                  <a:lnTo>
                    <a:pt x="269443" y="2003945"/>
                  </a:lnTo>
                  <a:lnTo>
                    <a:pt x="261302" y="2009419"/>
                  </a:lnTo>
                  <a:lnTo>
                    <a:pt x="255828" y="2017560"/>
                  </a:lnTo>
                  <a:lnTo>
                    <a:pt x="253834" y="2027567"/>
                  </a:lnTo>
                  <a:lnTo>
                    <a:pt x="255828" y="2037588"/>
                  </a:lnTo>
                  <a:lnTo>
                    <a:pt x="261302" y="2045728"/>
                  </a:lnTo>
                  <a:lnTo>
                    <a:pt x="269443" y="2051202"/>
                  </a:lnTo>
                  <a:lnTo>
                    <a:pt x="279463" y="2053196"/>
                  </a:lnTo>
                  <a:lnTo>
                    <a:pt x="289471" y="2051329"/>
                  </a:lnTo>
                  <a:lnTo>
                    <a:pt x="297611" y="2046084"/>
                  </a:lnTo>
                  <a:lnTo>
                    <a:pt x="303085" y="2037981"/>
                  </a:lnTo>
                  <a:lnTo>
                    <a:pt x="305092" y="2027567"/>
                  </a:lnTo>
                  <a:close/>
                </a:path>
                <a:path w="821055" h="2053589">
                  <a:moveTo>
                    <a:pt x="305092" y="1741855"/>
                  </a:moveTo>
                  <a:lnTo>
                    <a:pt x="303085" y="1731835"/>
                  </a:lnTo>
                  <a:lnTo>
                    <a:pt x="297611" y="1723694"/>
                  </a:lnTo>
                  <a:lnTo>
                    <a:pt x="289471" y="1718221"/>
                  </a:lnTo>
                  <a:lnTo>
                    <a:pt x="279463" y="1716227"/>
                  </a:lnTo>
                  <a:lnTo>
                    <a:pt x="269443" y="1718221"/>
                  </a:lnTo>
                  <a:lnTo>
                    <a:pt x="261302" y="1723694"/>
                  </a:lnTo>
                  <a:lnTo>
                    <a:pt x="255828" y="1731835"/>
                  </a:lnTo>
                  <a:lnTo>
                    <a:pt x="253834" y="1741855"/>
                  </a:lnTo>
                  <a:lnTo>
                    <a:pt x="255828" y="1751863"/>
                  </a:lnTo>
                  <a:lnTo>
                    <a:pt x="261302" y="1760004"/>
                  </a:lnTo>
                  <a:lnTo>
                    <a:pt x="269443" y="1765477"/>
                  </a:lnTo>
                  <a:lnTo>
                    <a:pt x="279463" y="1767484"/>
                  </a:lnTo>
                  <a:lnTo>
                    <a:pt x="289471" y="1765477"/>
                  </a:lnTo>
                  <a:lnTo>
                    <a:pt x="297611" y="1760004"/>
                  </a:lnTo>
                  <a:lnTo>
                    <a:pt x="303085" y="1751863"/>
                  </a:lnTo>
                  <a:lnTo>
                    <a:pt x="305092" y="1741855"/>
                  </a:lnTo>
                  <a:close/>
                </a:path>
                <a:path w="821055" h="2053589">
                  <a:moveTo>
                    <a:pt x="305092" y="1456131"/>
                  </a:moveTo>
                  <a:lnTo>
                    <a:pt x="303085" y="1446123"/>
                  </a:lnTo>
                  <a:lnTo>
                    <a:pt x="297611" y="1437982"/>
                  </a:lnTo>
                  <a:lnTo>
                    <a:pt x="289471" y="1432509"/>
                  </a:lnTo>
                  <a:lnTo>
                    <a:pt x="279463" y="1430502"/>
                  </a:lnTo>
                  <a:lnTo>
                    <a:pt x="269443" y="1432509"/>
                  </a:lnTo>
                  <a:lnTo>
                    <a:pt x="261302" y="1437982"/>
                  </a:lnTo>
                  <a:lnTo>
                    <a:pt x="255828" y="1446123"/>
                  </a:lnTo>
                  <a:lnTo>
                    <a:pt x="253834" y="1456131"/>
                  </a:lnTo>
                  <a:lnTo>
                    <a:pt x="255828" y="1466138"/>
                  </a:lnTo>
                  <a:lnTo>
                    <a:pt x="261302" y="1474292"/>
                  </a:lnTo>
                  <a:lnTo>
                    <a:pt x="269443" y="1479753"/>
                  </a:lnTo>
                  <a:lnTo>
                    <a:pt x="279463" y="1481759"/>
                  </a:lnTo>
                  <a:lnTo>
                    <a:pt x="289471" y="1479753"/>
                  </a:lnTo>
                  <a:lnTo>
                    <a:pt x="297611" y="1474292"/>
                  </a:lnTo>
                  <a:lnTo>
                    <a:pt x="303085" y="1466138"/>
                  </a:lnTo>
                  <a:lnTo>
                    <a:pt x="305092" y="1456131"/>
                  </a:lnTo>
                  <a:close/>
                </a:path>
                <a:path w="821055" h="2053589">
                  <a:moveTo>
                    <a:pt x="305092" y="1169466"/>
                  </a:moveTo>
                  <a:lnTo>
                    <a:pt x="303085" y="1159446"/>
                  </a:lnTo>
                  <a:lnTo>
                    <a:pt x="297611" y="1151305"/>
                  </a:lnTo>
                  <a:lnTo>
                    <a:pt x="289471" y="1145832"/>
                  </a:lnTo>
                  <a:lnTo>
                    <a:pt x="279463" y="1143838"/>
                  </a:lnTo>
                  <a:lnTo>
                    <a:pt x="269443" y="1145832"/>
                  </a:lnTo>
                  <a:lnTo>
                    <a:pt x="261302" y="1151305"/>
                  </a:lnTo>
                  <a:lnTo>
                    <a:pt x="255828" y="1159446"/>
                  </a:lnTo>
                  <a:lnTo>
                    <a:pt x="253834" y="1169466"/>
                  </a:lnTo>
                  <a:lnTo>
                    <a:pt x="255828" y="1179474"/>
                  </a:lnTo>
                  <a:lnTo>
                    <a:pt x="261302" y="1187615"/>
                  </a:lnTo>
                  <a:lnTo>
                    <a:pt x="269443" y="1193088"/>
                  </a:lnTo>
                  <a:lnTo>
                    <a:pt x="279463" y="1195095"/>
                  </a:lnTo>
                  <a:lnTo>
                    <a:pt x="289471" y="1193088"/>
                  </a:lnTo>
                  <a:lnTo>
                    <a:pt x="297611" y="1187615"/>
                  </a:lnTo>
                  <a:lnTo>
                    <a:pt x="303085" y="1179474"/>
                  </a:lnTo>
                  <a:lnTo>
                    <a:pt x="305092" y="1169466"/>
                  </a:lnTo>
                  <a:close/>
                </a:path>
                <a:path w="821055" h="2053589">
                  <a:moveTo>
                    <a:pt x="562330" y="2027567"/>
                  </a:moveTo>
                  <a:lnTo>
                    <a:pt x="560336" y="2017560"/>
                  </a:lnTo>
                  <a:lnTo>
                    <a:pt x="554863" y="2009419"/>
                  </a:lnTo>
                  <a:lnTo>
                    <a:pt x="546709" y="2003945"/>
                  </a:lnTo>
                  <a:lnTo>
                    <a:pt x="536702" y="2001939"/>
                  </a:lnTo>
                  <a:lnTo>
                    <a:pt x="526694" y="2003945"/>
                  </a:lnTo>
                  <a:lnTo>
                    <a:pt x="518553" y="2009419"/>
                  </a:lnTo>
                  <a:lnTo>
                    <a:pt x="513080" y="2017560"/>
                  </a:lnTo>
                  <a:lnTo>
                    <a:pt x="511073" y="2027567"/>
                  </a:lnTo>
                  <a:lnTo>
                    <a:pt x="513080" y="2037588"/>
                  </a:lnTo>
                  <a:lnTo>
                    <a:pt x="518553" y="2045728"/>
                  </a:lnTo>
                  <a:lnTo>
                    <a:pt x="526694" y="2051202"/>
                  </a:lnTo>
                  <a:lnTo>
                    <a:pt x="536702" y="2053196"/>
                  </a:lnTo>
                  <a:lnTo>
                    <a:pt x="546709" y="2051329"/>
                  </a:lnTo>
                  <a:lnTo>
                    <a:pt x="554863" y="2046084"/>
                  </a:lnTo>
                  <a:lnTo>
                    <a:pt x="560336" y="2037981"/>
                  </a:lnTo>
                  <a:lnTo>
                    <a:pt x="562330" y="2027567"/>
                  </a:lnTo>
                  <a:close/>
                </a:path>
                <a:path w="821055" h="2053589">
                  <a:moveTo>
                    <a:pt x="562330" y="1741855"/>
                  </a:moveTo>
                  <a:lnTo>
                    <a:pt x="560336" y="1731835"/>
                  </a:lnTo>
                  <a:lnTo>
                    <a:pt x="554863" y="1723694"/>
                  </a:lnTo>
                  <a:lnTo>
                    <a:pt x="546709" y="1718221"/>
                  </a:lnTo>
                  <a:lnTo>
                    <a:pt x="536702" y="1716227"/>
                  </a:lnTo>
                  <a:lnTo>
                    <a:pt x="526694" y="1718221"/>
                  </a:lnTo>
                  <a:lnTo>
                    <a:pt x="518553" y="1723694"/>
                  </a:lnTo>
                  <a:lnTo>
                    <a:pt x="513080" y="1731835"/>
                  </a:lnTo>
                  <a:lnTo>
                    <a:pt x="511073" y="1741855"/>
                  </a:lnTo>
                  <a:lnTo>
                    <a:pt x="513080" y="1751863"/>
                  </a:lnTo>
                  <a:lnTo>
                    <a:pt x="518553" y="1760004"/>
                  </a:lnTo>
                  <a:lnTo>
                    <a:pt x="526694" y="1765477"/>
                  </a:lnTo>
                  <a:lnTo>
                    <a:pt x="536702" y="1767484"/>
                  </a:lnTo>
                  <a:lnTo>
                    <a:pt x="546709" y="1765477"/>
                  </a:lnTo>
                  <a:lnTo>
                    <a:pt x="554863" y="1760004"/>
                  </a:lnTo>
                  <a:lnTo>
                    <a:pt x="560336" y="1751863"/>
                  </a:lnTo>
                  <a:lnTo>
                    <a:pt x="562330" y="1741855"/>
                  </a:lnTo>
                  <a:close/>
                </a:path>
                <a:path w="821055" h="2053589">
                  <a:moveTo>
                    <a:pt x="562330" y="1456131"/>
                  </a:moveTo>
                  <a:lnTo>
                    <a:pt x="560336" y="1446123"/>
                  </a:lnTo>
                  <a:lnTo>
                    <a:pt x="554863" y="1437982"/>
                  </a:lnTo>
                  <a:lnTo>
                    <a:pt x="546709" y="1432509"/>
                  </a:lnTo>
                  <a:lnTo>
                    <a:pt x="536702" y="1430502"/>
                  </a:lnTo>
                  <a:lnTo>
                    <a:pt x="526694" y="1432509"/>
                  </a:lnTo>
                  <a:lnTo>
                    <a:pt x="518553" y="1437982"/>
                  </a:lnTo>
                  <a:lnTo>
                    <a:pt x="513080" y="1446123"/>
                  </a:lnTo>
                  <a:lnTo>
                    <a:pt x="511073" y="1456131"/>
                  </a:lnTo>
                  <a:lnTo>
                    <a:pt x="513080" y="1466138"/>
                  </a:lnTo>
                  <a:lnTo>
                    <a:pt x="518553" y="1474292"/>
                  </a:lnTo>
                  <a:lnTo>
                    <a:pt x="526694" y="1479753"/>
                  </a:lnTo>
                  <a:lnTo>
                    <a:pt x="536702" y="1481759"/>
                  </a:lnTo>
                  <a:lnTo>
                    <a:pt x="546709" y="1479753"/>
                  </a:lnTo>
                  <a:lnTo>
                    <a:pt x="554863" y="1474292"/>
                  </a:lnTo>
                  <a:lnTo>
                    <a:pt x="560336" y="1466138"/>
                  </a:lnTo>
                  <a:lnTo>
                    <a:pt x="562330" y="1456131"/>
                  </a:lnTo>
                  <a:close/>
                </a:path>
                <a:path w="821055" h="2053589">
                  <a:moveTo>
                    <a:pt x="562330" y="1169466"/>
                  </a:moveTo>
                  <a:lnTo>
                    <a:pt x="560336" y="1159446"/>
                  </a:lnTo>
                  <a:lnTo>
                    <a:pt x="554863" y="1151305"/>
                  </a:lnTo>
                  <a:lnTo>
                    <a:pt x="546709" y="1145832"/>
                  </a:lnTo>
                  <a:lnTo>
                    <a:pt x="536702" y="1143838"/>
                  </a:lnTo>
                  <a:lnTo>
                    <a:pt x="526694" y="1145832"/>
                  </a:lnTo>
                  <a:lnTo>
                    <a:pt x="518553" y="1151305"/>
                  </a:lnTo>
                  <a:lnTo>
                    <a:pt x="513080" y="1159446"/>
                  </a:lnTo>
                  <a:lnTo>
                    <a:pt x="511073" y="1169466"/>
                  </a:lnTo>
                  <a:lnTo>
                    <a:pt x="513080" y="1179474"/>
                  </a:lnTo>
                  <a:lnTo>
                    <a:pt x="518553" y="1187615"/>
                  </a:lnTo>
                  <a:lnTo>
                    <a:pt x="526694" y="1193088"/>
                  </a:lnTo>
                  <a:lnTo>
                    <a:pt x="536702" y="1195095"/>
                  </a:lnTo>
                  <a:lnTo>
                    <a:pt x="546709" y="1193088"/>
                  </a:lnTo>
                  <a:lnTo>
                    <a:pt x="554863" y="1187615"/>
                  </a:lnTo>
                  <a:lnTo>
                    <a:pt x="560336" y="1179474"/>
                  </a:lnTo>
                  <a:lnTo>
                    <a:pt x="562330" y="1169466"/>
                  </a:lnTo>
                  <a:close/>
                </a:path>
                <a:path w="821055" h="2053589">
                  <a:moveTo>
                    <a:pt x="562330" y="880338"/>
                  </a:moveTo>
                  <a:lnTo>
                    <a:pt x="540105" y="858113"/>
                  </a:lnTo>
                  <a:lnTo>
                    <a:pt x="533311" y="858113"/>
                  </a:lnTo>
                  <a:lnTo>
                    <a:pt x="511073" y="880338"/>
                  </a:lnTo>
                  <a:lnTo>
                    <a:pt x="511073" y="887145"/>
                  </a:lnTo>
                  <a:lnTo>
                    <a:pt x="533311" y="909370"/>
                  </a:lnTo>
                  <a:lnTo>
                    <a:pt x="536702" y="909370"/>
                  </a:lnTo>
                  <a:lnTo>
                    <a:pt x="540105" y="909370"/>
                  </a:lnTo>
                  <a:lnTo>
                    <a:pt x="562330" y="887145"/>
                  </a:lnTo>
                  <a:lnTo>
                    <a:pt x="562330" y="880338"/>
                  </a:lnTo>
                  <a:close/>
                </a:path>
                <a:path w="821055" h="2053589">
                  <a:moveTo>
                    <a:pt x="562330" y="594626"/>
                  </a:moveTo>
                  <a:lnTo>
                    <a:pt x="540105" y="572389"/>
                  </a:lnTo>
                  <a:lnTo>
                    <a:pt x="533311" y="572389"/>
                  </a:lnTo>
                  <a:lnTo>
                    <a:pt x="511073" y="594626"/>
                  </a:lnTo>
                  <a:lnTo>
                    <a:pt x="511073" y="601421"/>
                  </a:lnTo>
                  <a:lnTo>
                    <a:pt x="533311" y="623646"/>
                  </a:lnTo>
                  <a:lnTo>
                    <a:pt x="536702" y="623646"/>
                  </a:lnTo>
                  <a:lnTo>
                    <a:pt x="540105" y="623646"/>
                  </a:lnTo>
                  <a:lnTo>
                    <a:pt x="562330" y="601421"/>
                  </a:lnTo>
                  <a:lnTo>
                    <a:pt x="562330" y="594626"/>
                  </a:lnTo>
                  <a:close/>
                </a:path>
                <a:path w="821055" h="2053589">
                  <a:moveTo>
                    <a:pt x="562330" y="307949"/>
                  </a:moveTo>
                  <a:lnTo>
                    <a:pt x="540105" y="285724"/>
                  </a:lnTo>
                  <a:lnTo>
                    <a:pt x="533311" y="285724"/>
                  </a:lnTo>
                  <a:lnTo>
                    <a:pt x="511073" y="307949"/>
                  </a:lnTo>
                  <a:lnTo>
                    <a:pt x="511073" y="314756"/>
                  </a:lnTo>
                  <a:lnTo>
                    <a:pt x="533311" y="336981"/>
                  </a:lnTo>
                  <a:lnTo>
                    <a:pt x="536702" y="336981"/>
                  </a:lnTo>
                  <a:lnTo>
                    <a:pt x="540105" y="336981"/>
                  </a:lnTo>
                  <a:lnTo>
                    <a:pt x="562330" y="314756"/>
                  </a:lnTo>
                  <a:lnTo>
                    <a:pt x="562330" y="307949"/>
                  </a:lnTo>
                  <a:close/>
                </a:path>
                <a:path w="821055" h="2053589">
                  <a:moveTo>
                    <a:pt x="562330" y="22237"/>
                  </a:moveTo>
                  <a:lnTo>
                    <a:pt x="540105" y="0"/>
                  </a:lnTo>
                  <a:lnTo>
                    <a:pt x="533311" y="0"/>
                  </a:lnTo>
                  <a:lnTo>
                    <a:pt x="511073" y="22237"/>
                  </a:lnTo>
                  <a:lnTo>
                    <a:pt x="511073" y="29032"/>
                  </a:lnTo>
                  <a:lnTo>
                    <a:pt x="533311" y="51257"/>
                  </a:lnTo>
                  <a:lnTo>
                    <a:pt x="536702" y="51257"/>
                  </a:lnTo>
                  <a:lnTo>
                    <a:pt x="540105" y="51257"/>
                  </a:lnTo>
                  <a:lnTo>
                    <a:pt x="562330" y="29032"/>
                  </a:lnTo>
                  <a:lnTo>
                    <a:pt x="562330" y="22237"/>
                  </a:lnTo>
                  <a:close/>
                </a:path>
                <a:path w="821055" h="2053589">
                  <a:moveTo>
                    <a:pt x="820521" y="2027567"/>
                  </a:moveTo>
                  <a:lnTo>
                    <a:pt x="818527" y="2017560"/>
                  </a:lnTo>
                  <a:lnTo>
                    <a:pt x="813054" y="2009419"/>
                  </a:lnTo>
                  <a:lnTo>
                    <a:pt x="804913" y="2003945"/>
                  </a:lnTo>
                  <a:lnTo>
                    <a:pt x="794893" y="2001939"/>
                  </a:lnTo>
                  <a:lnTo>
                    <a:pt x="784885" y="2003945"/>
                  </a:lnTo>
                  <a:lnTo>
                    <a:pt x="776744" y="2009419"/>
                  </a:lnTo>
                  <a:lnTo>
                    <a:pt x="771271" y="2017560"/>
                  </a:lnTo>
                  <a:lnTo>
                    <a:pt x="769264" y="2027567"/>
                  </a:lnTo>
                  <a:lnTo>
                    <a:pt x="771271" y="2037588"/>
                  </a:lnTo>
                  <a:lnTo>
                    <a:pt x="776744" y="2045728"/>
                  </a:lnTo>
                  <a:lnTo>
                    <a:pt x="784885" y="2051202"/>
                  </a:lnTo>
                  <a:lnTo>
                    <a:pt x="794893" y="2053196"/>
                  </a:lnTo>
                  <a:lnTo>
                    <a:pt x="804913" y="2051735"/>
                  </a:lnTo>
                  <a:lnTo>
                    <a:pt x="813054" y="2046439"/>
                  </a:lnTo>
                  <a:lnTo>
                    <a:pt x="818527" y="2038121"/>
                  </a:lnTo>
                  <a:lnTo>
                    <a:pt x="820521" y="2027567"/>
                  </a:lnTo>
                  <a:close/>
                </a:path>
                <a:path w="821055" h="2053589">
                  <a:moveTo>
                    <a:pt x="820521" y="1741855"/>
                  </a:moveTo>
                  <a:lnTo>
                    <a:pt x="818527" y="1731835"/>
                  </a:lnTo>
                  <a:lnTo>
                    <a:pt x="813054" y="1723694"/>
                  </a:lnTo>
                  <a:lnTo>
                    <a:pt x="804913" y="1718221"/>
                  </a:lnTo>
                  <a:lnTo>
                    <a:pt x="794893" y="1716227"/>
                  </a:lnTo>
                  <a:lnTo>
                    <a:pt x="784885" y="1718221"/>
                  </a:lnTo>
                  <a:lnTo>
                    <a:pt x="776744" y="1723694"/>
                  </a:lnTo>
                  <a:lnTo>
                    <a:pt x="771271" y="1731835"/>
                  </a:lnTo>
                  <a:lnTo>
                    <a:pt x="769264" y="1741855"/>
                  </a:lnTo>
                  <a:lnTo>
                    <a:pt x="771271" y="1751863"/>
                  </a:lnTo>
                  <a:lnTo>
                    <a:pt x="776744" y="1760004"/>
                  </a:lnTo>
                  <a:lnTo>
                    <a:pt x="784885" y="1765477"/>
                  </a:lnTo>
                  <a:lnTo>
                    <a:pt x="794893" y="1767484"/>
                  </a:lnTo>
                  <a:lnTo>
                    <a:pt x="804913" y="1765477"/>
                  </a:lnTo>
                  <a:lnTo>
                    <a:pt x="813054" y="1760004"/>
                  </a:lnTo>
                  <a:lnTo>
                    <a:pt x="818527" y="1751863"/>
                  </a:lnTo>
                  <a:lnTo>
                    <a:pt x="820521" y="1741855"/>
                  </a:lnTo>
                  <a:close/>
                </a:path>
                <a:path w="821055" h="2053589">
                  <a:moveTo>
                    <a:pt x="820521" y="1456131"/>
                  </a:moveTo>
                  <a:lnTo>
                    <a:pt x="818527" y="1446123"/>
                  </a:lnTo>
                  <a:lnTo>
                    <a:pt x="813054" y="1437982"/>
                  </a:lnTo>
                  <a:lnTo>
                    <a:pt x="804913" y="1432509"/>
                  </a:lnTo>
                  <a:lnTo>
                    <a:pt x="794893" y="1430502"/>
                  </a:lnTo>
                  <a:lnTo>
                    <a:pt x="784885" y="1432509"/>
                  </a:lnTo>
                  <a:lnTo>
                    <a:pt x="776744" y="1437982"/>
                  </a:lnTo>
                  <a:lnTo>
                    <a:pt x="771271" y="1446123"/>
                  </a:lnTo>
                  <a:lnTo>
                    <a:pt x="769264" y="1456131"/>
                  </a:lnTo>
                  <a:lnTo>
                    <a:pt x="771271" y="1466138"/>
                  </a:lnTo>
                  <a:lnTo>
                    <a:pt x="776744" y="1474292"/>
                  </a:lnTo>
                  <a:lnTo>
                    <a:pt x="784885" y="1479753"/>
                  </a:lnTo>
                  <a:lnTo>
                    <a:pt x="794893" y="1481759"/>
                  </a:lnTo>
                  <a:lnTo>
                    <a:pt x="804913" y="1479753"/>
                  </a:lnTo>
                  <a:lnTo>
                    <a:pt x="813054" y="1474292"/>
                  </a:lnTo>
                  <a:lnTo>
                    <a:pt x="818527" y="1466138"/>
                  </a:lnTo>
                  <a:lnTo>
                    <a:pt x="820521" y="1456131"/>
                  </a:lnTo>
                  <a:close/>
                </a:path>
                <a:path w="821055" h="2053589">
                  <a:moveTo>
                    <a:pt x="820521" y="1169466"/>
                  </a:moveTo>
                  <a:lnTo>
                    <a:pt x="818527" y="1159446"/>
                  </a:lnTo>
                  <a:lnTo>
                    <a:pt x="813054" y="1151305"/>
                  </a:lnTo>
                  <a:lnTo>
                    <a:pt x="804913" y="1145832"/>
                  </a:lnTo>
                  <a:lnTo>
                    <a:pt x="794893" y="1143838"/>
                  </a:lnTo>
                  <a:lnTo>
                    <a:pt x="784885" y="1145832"/>
                  </a:lnTo>
                  <a:lnTo>
                    <a:pt x="776744" y="1151305"/>
                  </a:lnTo>
                  <a:lnTo>
                    <a:pt x="771271" y="1159446"/>
                  </a:lnTo>
                  <a:lnTo>
                    <a:pt x="769264" y="1169466"/>
                  </a:lnTo>
                  <a:lnTo>
                    <a:pt x="771271" y="1179474"/>
                  </a:lnTo>
                  <a:lnTo>
                    <a:pt x="776744" y="1187615"/>
                  </a:lnTo>
                  <a:lnTo>
                    <a:pt x="784885" y="1193088"/>
                  </a:lnTo>
                  <a:lnTo>
                    <a:pt x="794893" y="1195095"/>
                  </a:lnTo>
                  <a:lnTo>
                    <a:pt x="804913" y="1193495"/>
                  </a:lnTo>
                  <a:lnTo>
                    <a:pt x="813054" y="1187970"/>
                  </a:lnTo>
                  <a:lnTo>
                    <a:pt x="818527" y="1179601"/>
                  </a:lnTo>
                  <a:lnTo>
                    <a:pt x="820521" y="1169466"/>
                  </a:lnTo>
                  <a:close/>
                </a:path>
                <a:path w="821055" h="2053589">
                  <a:moveTo>
                    <a:pt x="820521" y="880338"/>
                  </a:moveTo>
                  <a:lnTo>
                    <a:pt x="798296" y="858113"/>
                  </a:lnTo>
                  <a:lnTo>
                    <a:pt x="791502" y="858113"/>
                  </a:lnTo>
                  <a:lnTo>
                    <a:pt x="769264" y="880338"/>
                  </a:lnTo>
                  <a:lnTo>
                    <a:pt x="769264" y="887145"/>
                  </a:lnTo>
                  <a:lnTo>
                    <a:pt x="791502" y="909370"/>
                  </a:lnTo>
                  <a:lnTo>
                    <a:pt x="794893" y="909370"/>
                  </a:lnTo>
                  <a:lnTo>
                    <a:pt x="798296" y="909370"/>
                  </a:lnTo>
                  <a:lnTo>
                    <a:pt x="820521" y="887145"/>
                  </a:lnTo>
                  <a:lnTo>
                    <a:pt x="820521" y="880338"/>
                  </a:lnTo>
                  <a:close/>
                </a:path>
                <a:path w="821055" h="2053589">
                  <a:moveTo>
                    <a:pt x="820521" y="594626"/>
                  </a:moveTo>
                  <a:lnTo>
                    <a:pt x="798296" y="572389"/>
                  </a:lnTo>
                  <a:lnTo>
                    <a:pt x="791502" y="572389"/>
                  </a:lnTo>
                  <a:lnTo>
                    <a:pt x="769264" y="594626"/>
                  </a:lnTo>
                  <a:lnTo>
                    <a:pt x="769264" y="601421"/>
                  </a:lnTo>
                  <a:lnTo>
                    <a:pt x="791502" y="623646"/>
                  </a:lnTo>
                  <a:lnTo>
                    <a:pt x="794893" y="623646"/>
                  </a:lnTo>
                  <a:lnTo>
                    <a:pt x="798296" y="623646"/>
                  </a:lnTo>
                  <a:lnTo>
                    <a:pt x="820521" y="601421"/>
                  </a:lnTo>
                  <a:lnTo>
                    <a:pt x="820521" y="594626"/>
                  </a:lnTo>
                  <a:close/>
                </a:path>
                <a:path w="821055" h="2053589">
                  <a:moveTo>
                    <a:pt x="820521" y="307949"/>
                  </a:moveTo>
                  <a:lnTo>
                    <a:pt x="798296" y="285724"/>
                  </a:lnTo>
                  <a:lnTo>
                    <a:pt x="791502" y="285724"/>
                  </a:lnTo>
                  <a:lnTo>
                    <a:pt x="769264" y="307949"/>
                  </a:lnTo>
                  <a:lnTo>
                    <a:pt x="769264" y="314756"/>
                  </a:lnTo>
                  <a:lnTo>
                    <a:pt x="791502" y="336981"/>
                  </a:lnTo>
                  <a:lnTo>
                    <a:pt x="794893" y="336981"/>
                  </a:lnTo>
                  <a:lnTo>
                    <a:pt x="798296" y="336981"/>
                  </a:lnTo>
                  <a:lnTo>
                    <a:pt x="820521" y="314756"/>
                  </a:lnTo>
                  <a:lnTo>
                    <a:pt x="820521" y="307949"/>
                  </a:lnTo>
                  <a:close/>
                </a:path>
                <a:path w="821055" h="2053589">
                  <a:moveTo>
                    <a:pt x="820521" y="22237"/>
                  </a:moveTo>
                  <a:lnTo>
                    <a:pt x="798296" y="0"/>
                  </a:lnTo>
                  <a:lnTo>
                    <a:pt x="791502" y="0"/>
                  </a:lnTo>
                  <a:lnTo>
                    <a:pt x="769264" y="22237"/>
                  </a:lnTo>
                  <a:lnTo>
                    <a:pt x="769264" y="29032"/>
                  </a:lnTo>
                  <a:lnTo>
                    <a:pt x="791502" y="51257"/>
                  </a:lnTo>
                  <a:lnTo>
                    <a:pt x="794893" y="51257"/>
                  </a:lnTo>
                  <a:lnTo>
                    <a:pt x="798296" y="51257"/>
                  </a:lnTo>
                  <a:lnTo>
                    <a:pt x="820521" y="29032"/>
                  </a:lnTo>
                  <a:lnTo>
                    <a:pt x="820521" y="222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6286215" y="68579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47" y="49695"/>
                </a:moveTo>
                <a:lnTo>
                  <a:pt x="15176" y="47742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6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4519" y="47742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286215" y="70202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47" y="49695"/>
                </a:moveTo>
                <a:lnTo>
                  <a:pt x="15176" y="47742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6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4519" y="47742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286215" y="718268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47" y="49695"/>
                </a:moveTo>
                <a:lnTo>
                  <a:pt x="15176" y="47743"/>
                </a:lnTo>
                <a:lnTo>
                  <a:pt x="7277" y="42418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6"/>
                </a:lnTo>
                <a:lnTo>
                  <a:pt x="7277" y="7277"/>
                </a:lnTo>
                <a:lnTo>
                  <a:pt x="15176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6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8"/>
                </a:lnTo>
                <a:lnTo>
                  <a:pt x="34519" y="47743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449809" y="7345070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4" h="46354">
                <a:moveTo>
                  <a:pt x="36509" y="46330"/>
                </a:moveTo>
                <a:lnTo>
                  <a:pt x="12974" y="46330"/>
                </a:lnTo>
                <a:lnTo>
                  <a:pt x="7172" y="42417"/>
                </a:lnTo>
                <a:lnTo>
                  <a:pt x="1846" y="34519"/>
                </a:lnTo>
                <a:lnTo>
                  <a:pt x="0" y="24847"/>
                </a:lnTo>
                <a:lnTo>
                  <a:pt x="1846" y="15175"/>
                </a:lnTo>
                <a:lnTo>
                  <a:pt x="7172" y="7277"/>
                </a:lnTo>
                <a:lnTo>
                  <a:pt x="15070" y="1952"/>
                </a:lnTo>
                <a:lnTo>
                  <a:pt x="24742" y="0"/>
                </a:lnTo>
                <a:lnTo>
                  <a:pt x="34414" y="1952"/>
                </a:lnTo>
                <a:lnTo>
                  <a:pt x="42312" y="7277"/>
                </a:lnTo>
                <a:lnTo>
                  <a:pt x="47637" y="15175"/>
                </a:lnTo>
                <a:lnTo>
                  <a:pt x="49589" y="24847"/>
                </a:lnTo>
                <a:lnTo>
                  <a:pt x="47637" y="34519"/>
                </a:lnTo>
                <a:lnTo>
                  <a:pt x="42312" y="42417"/>
                </a:lnTo>
                <a:lnTo>
                  <a:pt x="36509" y="4633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616991" y="7345070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4" h="46354">
                <a:moveTo>
                  <a:pt x="36615" y="46330"/>
                </a:moveTo>
                <a:lnTo>
                  <a:pt x="13080" y="46330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5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6615" y="4633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784316" y="7345070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4" h="46354">
                <a:moveTo>
                  <a:pt x="36615" y="46330"/>
                </a:moveTo>
                <a:lnTo>
                  <a:pt x="13080" y="46330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6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6615" y="4633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951602" y="7345070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4" h="46354">
                <a:moveTo>
                  <a:pt x="36615" y="46330"/>
                </a:moveTo>
                <a:lnTo>
                  <a:pt x="13080" y="46330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6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8" y="7277"/>
                </a:lnTo>
                <a:lnTo>
                  <a:pt x="47743" y="15175"/>
                </a:lnTo>
                <a:lnTo>
                  <a:pt x="49695" y="24847"/>
                </a:lnTo>
                <a:lnTo>
                  <a:pt x="47743" y="34519"/>
                </a:lnTo>
                <a:lnTo>
                  <a:pt x="42418" y="42417"/>
                </a:lnTo>
                <a:lnTo>
                  <a:pt x="36615" y="4633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118928" y="7345070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4" h="46354">
                <a:moveTo>
                  <a:pt x="36615" y="46330"/>
                </a:moveTo>
                <a:lnTo>
                  <a:pt x="13080" y="46330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5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6615" y="4633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286215" y="7345070"/>
            <a:ext cx="49530" cy="46355"/>
          </a:xfrm>
          <a:custGeom>
            <a:avLst/>
            <a:gdLst/>
            <a:ahLst/>
            <a:cxnLst/>
            <a:rect l="l" t="t" r="r" b="b"/>
            <a:pathLst>
              <a:path w="49529" h="46354">
                <a:moveTo>
                  <a:pt x="36615" y="46330"/>
                </a:moveTo>
                <a:lnTo>
                  <a:pt x="13080" y="46330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6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419" y="23481"/>
                </a:lnTo>
                <a:lnTo>
                  <a:pt x="49419" y="26214"/>
                </a:lnTo>
                <a:lnTo>
                  <a:pt x="47742" y="34519"/>
                </a:lnTo>
                <a:lnTo>
                  <a:pt x="42417" y="42417"/>
                </a:lnTo>
                <a:lnTo>
                  <a:pt x="36615" y="4633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76219" y="632114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47" y="49695"/>
                </a:moveTo>
                <a:lnTo>
                  <a:pt x="15175" y="47742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5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4519" y="47742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243506" y="632114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47" y="49695"/>
                </a:moveTo>
                <a:lnTo>
                  <a:pt x="15175" y="47742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5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4519" y="47742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410831" y="632114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47" y="49695"/>
                </a:moveTo>
                <a:lnTo>
                  <a:pt x="15176" y="47742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6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4519" y="47742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578118" y="632114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47" y="49695"/>
                </a:moveTo>
                <a:lnTo>
                  <a:pt x="15176" y="47742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6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8" y="7277"/>
                </a:lnTo>
                <a:lnTo>
                  <a:pt x="47743" y="15175"/>
                </a:lnTo>
                <a:lnTo>
                  <a:pt x="49695" y="24847"/>
                </a:lnTo>
                <a:lnTo>
                  <a:pt x="47743" y="34519"/>
                </a:lnTo>
                <a:lnTo>
                  <a:pt x="42418" y="42417"/>
                </a:lnTo>
                <a:lnTo>
                  <a:pt x="34519" y="47742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745444" y="632114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47" y="49695"/>
                </a:moveTo>
                <a:lnTo>
                  <a:pt x="15175" y="47742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5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4519" y="47742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912730" y="632114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47" y="49695"/>
                </a:moveTo>
                <a:lnTo>
                  <a:pt x="15176" y="47742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6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4519" y="47742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076219" y="648353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47" y="49695"/>
                </a:moveTo>
                <a:lnTo>
                  <a:pt x="15175" y="47742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5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4519" y="47742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243506" y="648353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47" y="49695"/>
                </a:moveTo>
                <a:lnTo>
                  <a:pt x="15175" y="47742"/>
                </a:lnTo>
                <a:lnTo>
                  <a:pt x="7277" y="42417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5"/>
                </a:lnTo>
                <a:lnTo>
                  <a:pt x="7277" y="7277"/>
                </a:lnTo>
                <a:lnTo>
                  <a:pt x="15175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5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7"/>
                </a:lnTo>
                <a:lnTo>
                  <a:pt x="34519" y="47742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076219" y="664593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47" y="49695"/>
                </a:moveTo>
                <a:lnTo>
                  <a:pt x="15175" y="47743"/>
                </a:lnTo>
                <a:lnTo>
                  <a:pt x="7277" y="42418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6"/>
                </a:lnTo>
                <a:lnTo>
                  <a:pt x="7277" y="7277"/>
                </a:lnTo>
                <a:lnTo>
                  <a:pt x="15175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6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8"/>
                </a:lnTo>
                <a:lnTo>
                  <a:pt x="34519" y="47743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243506" y="664593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47" y="49695"/>
                </a:moveTo>
                <a:lnTo>
                  <a:pt x="15175" y="47743"/>
                </a:lnTo>
                <a:lnTo>
                  <a:pt x="7277" y="42418"/>
                </a:lnTo>
                <a:lnTo>
                  <a:pt x="1952" y="34519"/>
                </a:lnTo>
                <a:lnTo>
                  <a:pt x="0" y="24847"/>
                </a:lnTo>
                <a:lnTo>
                  <a:pt x="1952" y="15176"/>
                </a:lnTo>
                <a:lnTo>
                  <a:pt x="7277" y="7277"/>
                </a:lnTo>
                <a:lnTo>
                  <a:pt x="15175" y="1952"/>
                </a:lnTo>
                <a:lnTo>
                  <a:pt x="24847" y="0"/>
                </a:lnTo>
                <a:lnTo>
                  <a:pt x="34519" y="1952"/>
                </a:lnTo>
                <a:lnTo>
                  <a:pt x="42417" y="7277"/>
                </a:lnTo>
                <a:lnTo>
                  <a:pt x="47742" y="15176"/>
                </a:lnTo>
                <a:lnTo>
                  <a:pt x="49695" y="24847"/>
                </a:lnTo>
                <a:lnTo>
                  <a:pt x="47742" y="34519"/>
                </a:lnTo>
                <a:lnTo>
                  <a:pt x="42417" y="42418"/>
                </a:lnTo>
                <a:lnTo>
                  <a:pt x="34519" y="47743"/>
                </a:lnTo>
                <a:lnTo>
                  <a:pt x="24847" y="49695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076325" y="6808313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5" h="46354">
                <a:moveTo>
                  <a:pt x="36510" y="46329"/>
                </a:moveTo>
                <a:lnTo>
                  <a:pt x="12974" y="46329"/>
                </a:lnTo>
                <a:lnTo>
                  <a:pt x="7172" y="42417"/>
                </a:lnTo>
                <a:lnTo>
                  <a:pt x="1847" y="34519"/>
                </a:lnTo>
                <a:lnTo>
                  <a:pt x="0" y="24847"/>
                </a:lnTo>
                <a:lnTo>
                  <a:pt x="1847" y="15175"/>
                </a:lnTo>
                <a:lnTo>
                  <a:pt x="7172" y="7277"/>
                </a:lnTo>
                <a:lnTo>
                  <a:pt x="15070" y="1952"/>
                </a:lnTo>
                <a:lnTo>
                  <a:pt x="24742" y="0"/>
                </a:lnTo>
                <a:lnTo>
                  <a:pt x="34414" y="1952"/>
                </a:lnTo>
                <a:lnTo>
                  <a:pt x="42312" y="7277"/>
                </a:lnTo>
                <a:lnTo>
                  <a:pt x="47637" y="15175"/>
                </a:lnTo>
                <a:lnTo>
                  <a:pt x="49590" y="24847"/>
                </a:lnTo>
                <a:lnTo>
                  <a:pt x="47637" y="34519"/>
                </a:lnTo>
                <a:lnTo>
                  <a:pt x="42312" y="42417"/>
                </a:lnTo>
                <a:lnTo>
                  <a:pt x="36510" y="46329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243495" y="6429374"/>
            <a:ext cx="4954270" cy="857250"/>
          </a:xfrm>
          <a:custGeom>
            <a:avLst/>
            <a:gdLst/>
            <a:ahLst/>
            <a:cxnLst/>
            <a:rect l="l" t="t" r="r" b="b"/>
            <a:pathLst>
              <a:path w="4954270" h="857250">
                <a:moveTo>
                  <a:pt x="4953724" y="0"/>
                </a:moveTo>
                <a:lnTo>
                  <a:pt x="1092" y="0"/>
                </a:lnTo>
                <a:lnTo>
                  <a:pt x="1092" y="398399"/>
                </a:lnTo>
                <a:lnTo>
                  <a:pt x="0" y="403796"/>
                </a:lnTo>
                <a:lnTo>
                  <a:pt x="1092" y="409194"/>
                </a:lnTo>
                <a:lnTo>
                  <a:pt x="1092" y="857250"/>
                </a:lnTo>
                <a:lnTo>
                  <a:pt x="4953724" y="857250"/>
                </a:lnTo>
                <a:lnTo>
                  <a:pt x="4953724" y="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1244600" y="6429374"/>
            <a:ext cx="4953000" cy="85725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1300"/>
              </a:spcBef>
            </a:pPr>
            <a:r>
              <a:rPr dirty="0" sz="3200">
                <a:solidFill>
                  <a:srgbClr val="FFFFFF"/>
                </a:solidFill>
                <a:latin typeface="Microsoft Sans Serif"/>
                <a:cs typeface="Microsoft Sans Serif"/>
              </a:rPr>
              <a:t>L’iniziativa</a:t>
            </a:r>
            <a:r>
              <a:rPr dirty="0" sz="3200" spc="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75">
                <a:solidFill>
                  <a:srgbClr val="FFFFFF"/>
                </a:solidFill>
                <a:latin typeface="Microsoft Sans Serif"/>
                <a:cs typeface="Microsoft Sans Serif"/>
              </a:rPr>
              <a:t>delle</a:t>
            </a:r>
            <a:r>
              <a:rPr dirty="0" sz="3200" spc="40">
                <a:solidFill>
                  <a:srgbClr val="FFFFFF"/>
                </a:solidFill>
                <a:latin typeface="Microsoft Sans Serif"/>
                <a:cs typeface="Microsoft Sans Serif"/>
              </a:rPr>
              <a:t> iniziative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11021" y="43026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7758"/>
                </a:lnTo>
                <a:lnTo>
                  <a:pt x="35517" y="20113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323088" y="43026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5403"/>
                </a:lnTo>
                <a:lnTo>
                  <a:pt x="35517" y="17758"/>
                </a:lnTo>
                <a:lnTo>
                  <a:pt x="35517" y="20113"/>
                </a:lnTo>
                <a:lnTo>
                  <a:pt x="22378" y="35066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535128" y="43026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7758"/>
                </a:lnTo>
                <a:lnTo>
                  <a:pt x="35517" y="20113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11021" y="25920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7758"/>
                </a:lnTo>
                <a:lnTo>
                  <a:pt x="35517" y="20113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323088" y="25920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5403"/>
                </a:lnTo>
                <a:lnTo>
                  <a:pt x="35517" y="17758"/>
                </a:lnTo>
                <a:lnTo>
                  <a:pt x="35517" y="20113"/>
                </a:lnTo>
                <a:lnTo>
                  <a:pt x="22378" y="35066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535128" y="25920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7758"/>
                </a:lnTo>
                <a:lnTo>
                  <a:pt x="35517" y="20113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11021" y="881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7758"/>
                </a:lnTo>
                <a:lnTo>
                  <a:pt x="35517" y="20113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323088" y="881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5403"/>
                </a:lnTo>
                <a:lnTo>
                  <a:pt x="35517" y="17758"/>
                </a:lnTo>
                <a:lnTo>
                  <a:pt x="35517" y="20113"/>
                </a:lnTo>
                <a:lnTo>
                  <a:pt x="22378" y="35066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535128" y="881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7758"/>
                </a:lnTo>
                <a:lnTo>
                  <a:pt x="35517" y="20113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747167" y="43026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7758"/>
                </a:lnTo>
                <a:lnTo>
                  <a:pt x="35517" y="20113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747167" y="25920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7758"/>
                </a:lnTo>
                <a:lnTo>
                  <a:pt x="35517" y="20113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747167" y="881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0113" y="35517"/>
                </a:moveTo>
                <a:lnTo>
                  <a:pt x="15403" y="35517"/>
                </a:lnTo>
                <a:lnTo>
                  <a:pt x="13138" y="35066"/>
                </a:lnTo>
                <a:lnTo>
                  <a:pt x="0" y="20113"/>
                </a:lnTo>
                <a:lnTo>
                  <a:pt x="0" y="15403"/>
                </a:lnTo>
                <a:lnTo>
                  <a:pt x="15403" y="0"/>
                </a:lnTo>
                <a:lnTo>
                  <a:pt x="20113" y="0"/>
                </a:lnTo>
                <a:lnTo>
                  <a:pt x="35517" y="17758"/>
                </a:lnTo>
                <a:lnTo>
                  <a:pt x="35517" y="20113"/>
                </a:lnTo>
                <a:lnTo>
                  <a:pt x="20113" y="35517"/>
                </a:lnTo>
                <a:close/>
              </a:path>
            </a:pathLst>
          </a:custGeom>
          <a:solidFill>
            <a:srgbClr val="91C256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8066416" y="921937"/>
            <a:ext cx="9477375" cy="8806815"/>
            <a:chOff x="8066416" y="921937"/>
            <a:chExt cx="9477375" cy="8806815"/>
          </a:xfrm>
        </p:grpSpPr>
        <p:sp>
          <p:nvSpPr>
            <p:cNvPr id="40" name="object 40" descr=""/>
            <p:cNvSpPr/>
            <p:nvPr/>
          </p:nvSpPr>
          <p:spPr>
            <a:xfrm>
              <a:off x="12646769" y="9678927"/>
              <a:ext cx="50165" cy="46355"/>
            </a:xfrm>
            <a:custGeom>
              <a:avLst/>
              <a:gdLst/>
              <a:ahLst/>
              <a:cxnLst/>
              <a:rect l="l" t="t" r="r" b="b"/>
              <a:pathLst>
                <a:path w="50165" h="46354">
                  <a:moveTo>
                    <a:pt x="37904" y="46097"/>
                  </a:moveTo>
                  <a:lnTo>
                    <a:pt x="11480" y="46097"/>
                  </a:lnTo>
                  <a:lnTo>
                    <a:pt x="9454" y="44742"/>
                  </a:lnTo>
                  <a:lnTo>
                    <a:pt x="4794" y="40083"/>
                  </a:lnTo>
                  <a:lnTo>
                    <a:pt x="2999" y="37396"/>
                  </a:lnTo>
                  <a:lnTo>
                    <a:pt x="477" y="31308"/>
                  </a:lnTo>
                  <a:lnTo>
                    <a:pt x="0" y="28907"/>
                  </a:lnTo>
                  <a:lnTo>
                    <a:pt x="0" y="20782"/>
                  </a:lnTo>
                  <a:lnTo>
                    <a:pt x="21397" y="0"/>
                  </a:lnTo>
                  <a:lnTo>
                    <a:pt x="27987" y="0"/>
                  </a:lnTo>
                  <a:lnTo>
                    <a:pt x="49537" y="21550"/>
                  </a:lnTo>
                  <a:lnTo>
                    <a:pt x="49537" y="28139"/>
                  </a:lnTo>
                  <a:lnTo>
                    <a:pt x="37904" y="46097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2943271" y="9678927"/>
              <a:ext cx="50165" cy="46355"/>
            </a:xfrm>
            <a:custGeom>
              <a:avLst/>
              <a:gdLst/>
              <a:ahLst/>
              <a:cxnLst/>
              <a:rect l="l" t="t" r="r" b="b"/>
              <a:pathLst>
                <a:path w="50165" h="46354">
                  <a:moveTo>
                    <a:pt x="38057" y="46097"/>
                  </a:moveTo>
                  <a:lnTo>
                    <a:pt x="11633" y="46097"/>
                  </a:lnTo>
                  <a:lnTo>
                    <a:pt x="9606" y="44742"/>
                  </a:lnTo>
                  <a:lnTo>
                    <a:pt x="4947" y="40083"/>
                  </a:lnTo>
                  <a:lnTo>
                    <a:pt x="3152" y="37396"/>
                  </a:lnTo>
                  <a:lnTo>
                    <a:pt x="630" y="31308"/>
                  </a:lnTo>
                  <a:lnTo>
                    <a:pt x="0" y="28139"/>
                  </a:lnTo>
                  <a:lnTo>
                    <a:pt x="0" y="21550"/>
                  </a:lnTo>
                  <a:lnTo>
                    <a:pt x="21550" y="0"/>
                  </a:lnTo>
                  <a:lnTo>
                    <a:pt x="28139" y="0"/>
                  </a:lnTo>
                  <a:lnTo>
                    <a:pt x="49690" y="21550"/>
                  </a:lnTo>
                  <a:lnTo>
                    <a:pt x="49690" y="28139"/>
                  </a:lnTo>
                  <a:lnTo>
                    <a:pt x="38057" y="46097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3239915" y="9678936"/>
              <a:ext cx="346710" cy="46355"/>
            </a:xfrm>
            <a:custGeom>
              <a:avLst/>
              <a:gdLst/>
              <a:ahLst/>
              <a:cxnLst/>
              <a:rect l="l" t="t" r="r" b="b"/>
              <a:pathLst>
                <a:path w="346709" h="46354">
                  <a:moveTo>
                    <a:pt x="49695" y="21551"/>
                  </a:moveTo>
                  <a:lnTo>
                    <a:pt x="28143" y="0"/>
                  </a:lnTo>
                  <a:lnTo>
                    <a:pt x="21551" y="0"/>
                  </a:lnTo>
                  <a:lnTo>
                    <a:pt x="0" y="21551"/>
                  </a:lnTo>
                  <a:lnTo>
                    <a:pt x="0" y="28143"/>
                  </a:lnTo>
                  <a:lnTo>
                    <a:pt x="11633" y="46088"/>
                  </a:lnTo>
                  <a:lnTo>
                    <a:pt x="38061" y="46088"/>
                  </a:lnTo>
                  <a:lnTo>
                    <a:pt x="49695" y="28143"/>
                  </a:lnTo>
                  <a:lnTo>
                    <a:pt x="49695" y="21551"/>
                  </a:lnTo>
                  <a:close/>
                </a:path>
                <a:path w="346709" h="46354">
                  <a:moveTo>
                    <a:pt x="346392" y="21551"/>
                  </a:moveTo>
                  <a:lnTo>
                    <a:pt x="324840" y="0"/>
                  </a:lnTo>
                  <a:lnTo>
                    <a:pt x="318249" y="0"/>
                  </a:lnTo>
                  <a:lnTo>
                    <a:pt x="296697" y="21551"/>
                  </a:lnTo>
                  <a:lnTo>
                    <a:pt x="296697" y="28143"/>
                  </a:lnTo>
                  <a:lnTo>
                    <a:pt x="308330" y="46088"/>
                  </a:lnTo>
                  <a:lnTo>
                    <a:pt x="334759" y="46088"/>
                  </a:lnTo>
                  <a:lnTo>
                    <a:pt x="346392" y="28143"/>
                  </a:lnTo>
                  <a:lnTo>
                    <a:pt x="346392" y="215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2943268" y="9439642"/>
              <a:ext cx="939800" cy="285750"/>
            </a:xfrm>
            <a:custGeom>
              <a:avLst/>
              <a:gdLst/>
              <a:ahLst/>
              <a:cxnLst/>
              <a:rect l="l" t="t" r="r" b="b"/>
              <a:pathLst>
                <a:path w="939800" h="285750">
                  <a:moveTo>
                    <a:pt x="49682" y="21551"/>
                  </a:moveTo>
                  <a:lnTo>
                    <a:pt x="28130" y="0"/>
                  </a:lnTo>
                  <a:lnTo>
                    <a:pt x="21551" y="0"/>
                  </a:lnTo>
                  <a:lnTo>
                    <a:pt x="0" y="21551"/>
                  </a:lnTo>
                  <a:lnTo>
                    <a:pt x="0" y="28143"/>
                  </a:lnTo>
                  <a:lnTo>
                    <a:pt x="21551" y="49682"/>
                  </a:lnTo>
                  <a:lnTo>
                    <a:pt x="28130" y="49682"/>
                  </a:lnTo>
                  <a:lnTo>
                    <a:pt x="49682" y="28143"/>
                  </a:lnTo>
                  <a:lnTo>
                    <a:pt x="49682" y="24841"/>
                  </a:lnTo>
                  <a:lnTo>
                    <a:pt x="49682" y="21551"/>
                  </a:lnTo>
                  <a:close/>
                </a:path>
                <a:path w="939800" h="285750">
                  <a:moveTo>
                    <a:pt x="939685" y="260845"/>
                  </a:moveTo>
                  <a:lnTo>
                    <a:pt x="918133" y="239293"/>
                  </a:lnTo>
                  <a:lnTo>
                    <a:pt x="911555" y="239293"/>
                  </a:lnTo>
                  <a:lnTo>
                    <a:pt x="890003" y="260845"/>
                  </a:lnTo>
                  <a:lnTo>
                    <a:pt x="890003" y="267436"/>
                  </a:lnTo>
                  <a:lnTo>
                    <a:pt x="901636" y="285381"/>
                  </a:lnTo>
                  <a:lnTo>
                    <a:pt x="928052" y="285381"/>
                  </a:lnTo>
                  <a:lnTo>
                    <a:pt x="939685" y="267436"/>
                  </a:lnTo>
                  <a:lnTo>
                    <a:pt x="939685" y="260845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3239915" y="9439642"/>
              <a:ext cx="346710" cy="50165"/>
            </a:xfrm>
            <a:custGeom>
              <a:avLst/>
              <a:gdLst/>
              <a:ahLst/>
              <a:cxnLst/>
              <a:rect l="l" t="t" r="r" b="b"/>
              <a:pathLst>
                <a:path w="346709" h="50165">
                  <a:moveTo>
                    <a:pt x="49695" y="21551"/>
                  </a:moveTo>
                  <a:lnTo>
                    <a:pt x="28143" y="0"/>
                  </a:lnTo>
                  <a:lnTo>
                    <a:pt x="21551" y="0"/>
                  </a:lnTo>
                  <a:lnTo>
                    <a:pt x="0" y="21551"/>
                  </a:lnTo>
                  <a:lnTo>
                    <a:pt x="0" y="28143"/>
                  </a:lnTo>
                  <a:lnTo>
                    <a:pt x="21551" y="49682"/>
                  </a:lnTo>
                  <a:lnTo>
                    <a:pt x="28143" y="49682"/>
                  </a:lnTo>
                  <a:lnTo>
                    <a:pt x="49695" y="28143"/>
                  </a:lnTo>
                  <a:lnTo>
                    <a:pt x="49695" y="24841"/>
                  </a:lnTo>
                  <a:lnTo>
                    <a:pt x="49695" y="21551"/>
                  </a:lnTo>
                  <a:close/>
                </a:path>
                <a:path w="346709" h="50165">
                  <a:moveTo>
                    <a:pt x="346392" y="21551"/>
                  </a:moveTo>
                  <a:lnTo>
                    <a:pt x="324840" y="0"/>
                  </a:lnTo>
                  <a:lnTo>
                    <a:pt x="318249" y="0"/>
                  </a:lnTo>
                  <a:lnTo>
                    <a:pt x="296697" y="21551"/>
                  </a:lnTo>
                  <a:lnTo>
                    <a:pt x="296697" y="28143"/>
                  </a:lnTo>
                  <a:lnTo>
                    <a:pt x="318249" y="49682"/>
                  </a:lnTo>
                  <a:lnTo>
                    <a:pt x="324840" y="49682"/>
                  </a:lnTo>
                  <a:lnTo>
                    <a:pt x="346392" y="28143"/>
                  </a:lnTo>
                  <a:lnTo>
                    <a:pt x="346392" y="24841"/>
                  </a:lnTo>
                  <a:lnTo>
                    <a:pt x="346392" y="215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3833273" y="943963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5">
                  <a:moveTo>
                    <a:pt x="28139" y="49690"/>
                  </a:moveTo>
                  <a:lnTo>
                    <a:pt x="21550" y="49690"/>
                  </a:lnTo>
                  <a:lnTo>
                    <a:pt x="18381" y="49060"/>
                  </a:lnTo>
                  <a:lnTo>
                    <a:pt x="0" y="28139"/>
                  </a:lnTo>
                  <a:lnTo>
                    <a:pt x="0" y="21550"/>
                  </a:lnTo>
                  <a:lnTo>
                    <a:pt x="21550" y="0"/>
                  </a:lnTo>
                  <a:lnTo>
                    <a:pt x="28139" y="0"/>
                  </a:lnTo>
                  <a:lnTo>
                    <a:pt x="49690" y="24845"/>
                  </a:lnTo>
                  <a:lnTo>
                    <a:pt x="49690" y="28139"/>
                  </a:lnTo>
                  <a:lnTo>
                    <a:pt x="28139" y="4969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4129927" y="943963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5">
                  <a:moveTo>
                    <a:pt x="28139" y="49690"/>
                  </a:moveTo>
                  <a:lnTo>
                    <a:pt x="21550" y="49690"/>
                  </a:lnTo>
                  <a:lnTo>
                    <a:pt x="18381" y="49060"/>
                  </a:lnTo>
                  <a:lnTo>
                    <a:pt x="0" y="28139"/>
                  </a:lnTo>
                  <a:lnTo>
                    <a:pt x="0" y="21550"/>
                  </a:lnTo>
                  <a:lnTo>
                    <a:pt x="21550" y="0"/>
                  </a:lnTo>
                  <a:lnTo>
                    <a:pt x="28139" y="0"/>
                  </a:lnTo>
                  <a:lnTo>
                    <a:pt x="49690" y="24845"/>
                  </a:lnTo>
                  <a:lnTo>
                    <a:pt x="49690" y="28139"/>
                  </a:lnTo>
                  <a:lnTo>
                    <a:pt x="28139" y="4969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6416" y="995968"/>
              <a:ext cx="9477374" cy="8732519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0016223" y="2947821"/>
              <a:ext cx="5576570" cy="4829175"/>
            </a:xfrm>
            <a:custGeom>
              <a:avLst/>
              <a:gdLst/>
              <a:ahLst/>
              <a:cxnLst/>
              <a:rect l="l" t="t" r="r" b="b"/>
              <a:pathLst>
                <a:path w="5576569" h="4829175">
                  <a:moveTo>
                    <a:pt x="5575973" y="2414409"/>
                  </a:moveTo>
                  <a:lnTo>
                    <a:pt x="4181983" y="0"/>
                  </a:lnTo>
                  <a:lnTo>
                    <a:pt x="1393990" y="0"/>
                  </a:lnTo>
                  <a:lnTo>
                    <a:pt x="0" y="2414409"/>
                  </a:lnTo>
                  <a:lnTo>
                    <a:pt x="1393990" y="4828806"/>
                  </a:lnTo>
                  <a:lnTo>
                    <a:pt x="4181983" y="4828806"/>
                  </a:lnTo>
                  <a:lnTo>
                    <a:pt x="5575973" y="2414409"/>
                  </a:lnTo>
                  <a:close/>
                </a:path>
              </a:pathLst>
            </a:custGeom>
            <a:solidFill>
              <a:srgbClr val="1C1A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4974" y="1064828"/>
              <a:ext cx="8413036" cy="7300804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8674984" y="1064812"/>
              <a:ext cx="8420100" cy="7296784"/>
            </a:xfrm>
            <a:custGeom>
              <a:avLst/>
              <a:gdLst/>
              <a:ahLst/>
              <a:cxnLst/>
              <a:rect l="l" t="t" r="r" b="b"/>
              <a:pathLst>
                <a:path w="8420100" h="7296784">
                  <a:moveTo>
                    <a:pt x="8420040" y="3651857"/>
                  </a:moveTo>
                  <a:lnTo>
                    <a:pt x="6071454" y="7296133"/>
                  </a:lnTo>
                </a:path>
                <a:path w="8420100" h="7296784">
                  <a:moveTo>
                    <a:pt x="2349534" y="7296159"/>
                  </a:moveTo>
                  <a:lnTo>
                    <a:pt x="0" y="3650403"/>
                  </a:lnTo>
                  <a:lnTo>
                    <a:pt x="2352508" y="15"/>
                  </a:lnTo>
                  <a:lnTo>
                    <a:pt x="6068494" y="0"/>
                  </a:lnTo>
                  <a:lnTo>
                    <a:pt x="8420060" y="3648966"/>
                  </a:lnTo>
                </a:path>
              </a:pathLst>
            </a:custGeom>
            <a:ln w="2857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/>
          <p:nvPr/>
        </p:nvSpPr>
        <p:spPr>
          <a:xfrm>
            <a:off x="18197112" y="983809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8197112" y="1000137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8197112" y="1016466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8033827" y="983809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18033827" y="1000137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8033827" y="1016466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17870541" y="983809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17870541" y="1000137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17870541" y="1016466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17707255" y="983809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17707255" y="1000137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7707255" y="1016466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17543970" y="983809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7543970" y="1000137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7543970" y="1016466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1231900" y="8845581"/>
            <a:ext cx="324104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1C1A1B"/>
                </a:solidFill>
                <a:latin typeface="Arial"/>
                <a:cs typeface="Arial"/>
              </a:rPr>
              <a:t>Data:</a:t>
            </a:r>
            <a:r>
              <a:rPr dirty="0" sz="2500" spc="-105" b="1">
                <a:solidFill>
                  <a:srgbClr val="1C1A1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C1A1B"/>
                </a:solidFill>
                <a:latin typeface="Microsoft Sans Serif"/>
                <a:cs typeface="Microsoft Sans Serif"/>
              </a:rPr>
              <a:t>23</a:t>
            </a:r>
            <a:r>
              <a:rPr dirty="0" sz="2500" spc="-70">
                <a:solidFill>
                  <a:srgbClr val="1C1A1B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135">
                <a:solidFill>
                  <a:srgbClr val="1C1A1B"/>
                </a:solidFill>
                <a:latin typeface="Microsoft Sans Serif"/>
                <a:cs typeface="Microsoft Sans Serif"/>
              </a:rPr>
              <a:t>ottobre</a:t>
            </a:r>
            <a:r>
              <a:rPr dirty="0" sz="2500" spc="-70">
                <a:solidFill>
                  <a:srgbClr val="1C1A1B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-20">
                <a:solidFill>
                  <a:srgbClr val="1C1A1B"/>
                </a:solidFill>
                <a:latin typeface="Microsoft Sans Serif"/>
                <a:cs typeface="Microsoft Sans Serif"/>
              </a:rPr>
              <a:t>2025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0" y="8924378"/>
            <a:ext cx="8639810" cy="1362710"/>
          </a:xfrm>
          <a:custGeom>
            <a:avLst/>
            <a:gdLst/>
            <a:ahLst/>
            <a:cxnLst/>
            <a:rect l="l" t="t" r="r" b="b"/>
            <a:pathLst>
              <a:path w="8639810" h="1362709">
                <a:moveTo>
                  <a:pt x="8639416" y="1053058"/>
                </a:moveTo>
                <a:lnTo>
                  <a:pt x="1053058" y="1053058"/>
                </a:lnTo>
                <a:lnTo>
                  <a:pt x="0" y="0"/>
                </a:lnTo>
                <a:lnTo>
                  <a:pt x="0" y="1053058"/>
                </a:lnTo>
                <a:lnTo>
                  <a:pt x="0" y="1362176"/>
                </a:lnTo>
                <a:lnTo>
                  <a:pt x="0" y="1362621"/>
                </a:lnTo>
                <a:lnTo>
                  <a:pt x="8639416" y="1362621"/>
                </a:lnTo>
                <a:lnTo>
                  <a:pt x="8639416" y="1053058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8" name="object 6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2232" y="814150"/>
            <a:ext cx="2138780" cy="374193"/>
          </a:xfrm>
          <a:prstGeom prst="rect">
            <a:avLst/>
          </a:prstGeom>
        </p:spPr>
      </p:pic>
      <p:grpSp>
        <p:nvGrpSpPr>
          <p:cNvPr id="69" name="object 69" descr=""/>
          <p:cNvGrpSpPr/>
          <p:nvPr/>
        </p:nvGrpSpPr>
        <p:grpSpPr>
          <a:xfrm>
            <a:off x="1110636" y="483005"/>
            <a:ext cx="1033780" cy="1036955"/>
            <a:chOff x="1110636" y="483005"/>
            <a:chExt cx="1033780" cy="1036955"/>
          </a:xfrm>
        </p:grpSpPr>
        <p:sp>
          <p:nvSpPr>
            <p:cNvPr id="70" name="object 70" descr=""/>
            <p:cNvSpPr/>
            <p:nvPr/>
          </p:nvSpPr>
          <p:spPr>
            <a:xfrm>
              <a:off x="1110636" y="483005"/>
              <a:ext cx="1033780" cy="1036955"/>
            </a:xfrm>
            <a:custGeom>
              <a:avLst/>
              <a:gdLst/>
              <a:ahLst/>
              <a:cxnLst/>
              <a:rect l="l" t="t" r="r" b="b"/>
              <a:pathLst>
                <a:path w="1033780" h="1036955">
                  <a:moveTo>
                    <a:pt x="516879" y="1036483"/>
                  </a:moveTo>
                  <a:lnTo>
                    <a:pt x="447623" y="1032316"/>
                  </a:lnTo>
                  <a:lnTo>
                    <a:pt x="401602" y="1024096"/>
                  </a:lnTo>
                  <a:lnTo>
                    <a:pt x="354777" y="1009108"/>
                  </a:lnTo>
                  <a:lnTo>
                    <a:pt x="330362" y="970475"/>
                  </a:lnTo>
                  <a:lnTo>
                    <a:pt x="374198" y="986583"/>
                  </a:lnTo>
                  <a:lnTo>
                    <a:pt x="420239" y="998346"/>
                  </a:lnTo>
                  <a:lnTo>
                    <a:pt x="467971" y="1005555"/>
                  </a:lnTo>
                  <a:lnTo>
                    <a:pt x="516879" y="1008004"/>
                  </a:lnTo>
                  <a:lnTo>
                    <a:pt x="563721" y="1005759"/>
                  </a:lnTo>
                  <a:lnTo>
                    <a:pt x="609324" y="999160"/>
                  </a:lnTo>
                  <a:lnTo>
                    <a:pt x="653483" y="988415"/>
                  </a:lnTo>
                  <a:lnTo>
                    <a:pt x="695989" y="973733"/>
                  </a:lnTo>
                  <a:lnTo>
                    <a:pt x="736638" y="955319"/>
                  </a:lnTo>
                  <a:lnTo>
                    <a:pt x="775221" y="933381"/>
                  </a:lnTo>
                  <a:lnTo>
                    <a:pt x="811534" y="908127"/>
                  </a:lnTo>
                  <a:lnTo>
                    <a:pt x="845368" y="879763"/>
                  </a:lnTo>
                  <a:lnTo>
                    <a:pt x="876517" y="848498"/>
                  </a:lnTo>
                  <a:lnTo>
                    <a:pt x="904776" y="814539"/>
                  </a:lnTo>
                  <a:lnTo>
                    <a:pt x="929937" y="778092"/>
                  </a:lnTo>
                  <a:lnTo>
                    <a:pt x="951794" y="739366"/>
                  </a:lnTo>
                  <a:lnTo>
                    <a:pt x="970140" y="698567"/>
                  </a:lnTo>
                  <a:lnTo>
                    <a:pt x="984769" y="655903"/>
                  </a:lnTo>
                  <a:lnTo>
                    <a:pt x="995474" y="611581"/>
                  </a:lnTo>
                  <a:lnTo>
                    <a:pt x="1002048" y="565809"/>
                  </a:lnTo>
                  <a:lnTo>
                    <a:pt x="1004285" y="518793"/>
                  </a:lnTo>
                  <a:lnTo>
                    <a:pt x="1002059" y="471778"/>
                  </a:lnTo>
                  <a:lnTo>
                    <a:pt x="995514" y="426005"/>
                  </a:lnTo>
                  <a:lnTo>
                    <a:pt x="984853" y="381683"/>
                  </a:lnTo>
                  <a:lnTo>
                    <a:pt x="970280" y="339019"/>
                  </a:lnTo>
                  <a:lnTo>
                    <a:pt x="951995" y="298220"/>
                  </a:lnTo>
                  <a:lnTo>
                    <a:pt x="930203" y="259494"/>
                  </a:lnTo>
                  <a:lnTo>
                    <a:pt x="905105" y="223047"/>
                  </a:lnTo>
                  <a:lnTo>
                    <a:pt x="876904" y="189088"/>
                  </a:lnTo>
                  <a:lnTo>
                    <a:pt x="845803" y="157823"/>
                  </a:lnTo>
                  <a:lnTo>
                    <a:pt x="812004" y="129459"/>
                  </a:lnTo>
                  <a:lnTo>
                    <a:pt x="775709" y="104205"/>
                  </a:lnTo>
                  <a:lnTo>
                    <a:pt x="737121" y="82267"/>
                  </a:lnTo>
                  <a:lnTo>
                    <a:pt x="696443" y="63853"/>
                  </a:lnTo>
                  <a:lnTo>
                    <a:pt x="653878" y="49171"/>
                  </a:lnTo>
                  <a:lnTo>
                    <a:pt x="609627" y="38426"/>
                  </a:lnTo>
                  <a:lnTo>
                    <a:pt x="563893" y="31827"/>
                  </a:lnTo>
                  <a:lnTo>
                    <a:pt x="516879" y="29582"/>
                  </a:lnTo>
                  <a:lnTo>
                    <a:pt x="467030" y="31819"/>
                  </a:lnTo>
                  <a:lnTo>
                    <a:pt x="418779" y="38415"/>
                  </a:lnTo>
                  <a:lnTo>
                    <a:pt x="372391" y="49197"/>
                  </a:lnTo>
                  <a:lnTo>
                    <a:pt x="328129" y="63990"/>
                  </a:lnTo>
                  <a:lnTo>
                    <a:pt x="286256" y="82621"/>
                  </a:lnTo>
                  <a:lnTo>
                    <a:pt x="247035" y="104916"/>
                  </a:lnTo>
                  <a:lnTo>
                    <a:pt x="210732" y="130702"/>
                  </a:lnTo>
                  <a:lnTo>
                    <a:pt x="177608" y="159804"/>
                  </a:lnTo>
                  <a:lnTo>
                    <a:pt x="147928" y="192050"/>
                  </a:lnTo>
                  <a:lnTo>
                    <a:pt x="121955" y="227266"/>
                  </a:lnTo>
                  <a:lnTo>
                    <a:pt x="99953" y="265278"/>
                  </a:lnTo>
                  <a:lnTo>
                    <a:pt x="82185" y="305912"/>
                  </a:lnTo>
                  <a:lnTo>
                    <a:pt x="68914" y="348994"/>
                  </a:lnTo>
                  <a:lnTo>
                    <a:pt x="60405" y="394352"/>
                  </a:lnTo>
                  <a:lnTo>
                    <a:pt x="56921" y="441811"/>
                  </a:lnTo>
                  <a:lnTo>
                    <a:pt x="58726" y="491198"/>
                  </a:lnTo>
                  <a:lnTo>
                    <a:pt x="64029" y="536582"/>
                  </a:lnTo>
                  <a:lnTo>
                    <a:pt x="70960" y="572632"/>
                  </a:lnTo>
                  <a:lnTo>
                    <a:pt x="81893" y="607150"/>
                  </a:lnTo>
                  <a:lnTo>
                    <a:pt x="99196" y="647939"/>
                  </a:lnTo>
                  <a:lnTo>
                    <a:pt x="58726" y="758763"/>
                  </a:lnTo>
                  <a:lnTo>
                    <a:pt x="38260" y="714817"/>
                  </a:lnTo>
                  <a:lnTo>
                    <a:pt x="21901" y="668508"/>
                  </a:lnTo>
                  <a:lnTo>
                    <a:pt x="9902" y="620175"/>
                  </a:lnTo>
                  <a:lnTo>
                    <a:pt x="2517" y="570157"/>
                  </a:lnTo>
                  <a:lnTo>
                    <a:pt x="0" y="518793"/>
                  </a:lnTo>
                  <a:lnTo>
                    <a:pt x="2108" y="471535"/>
                  </a:lnTo>
                  <a:lnTo>
                    <a:pt x="8312" y="425473"/>
                  </a:lnTo>
                  <a:lnTo>
                    <a:pt x="18430" y="380790"/>
                  </a:lnTo>
                  <a:lnTo>
                    <a:pt x="32283" y="337668"/>
                  </a:lnTo>
                  <a:lnTo>
                    <a:pt x="49688" y="296290"/>
                  </a:lnTo>
                  <a:lnTo>
                    <a:pt x="70465" y="256837"/>
                  </a:lnTo>
                  <a:lnTo>
                    <a:pt x="94432" y="219492"/>
                  </a:lnTo>
                  <a:lnTo>
                    <a:pt x="121409" y="184438"/>
                  </a:lnTo>
                  <a:lnTo>
                    <a:pt x="151214" y="151857"/>
                  </a:lnTo>
                  <a:lnTo>
                    <a:pt x="183667" y="121931"/>
                  </a:lnTo>
                  <a:lnTo>
                    <a:pt x="218587" y="94843"/>
                  </a:lnTo>
                  <a:lnTo>
                    <a:pt x="255792" y="70775"/>
                  </a:lnTo>
                  <a:lnTo>
                    <a:pt x="295101" y="49909"/>
                  </a:lnTo>
                  <a:lnTo>
                    <a:pt x="336334" y="32428"/>
                  </a:lnTo>
                  <a:lnTo>
                    <a:pt x="379309" y="18514"/>
                  </a:lnTo>
                  <a:lnTo>
                    <a:pt x="423846" y="8350"/>
                  </a:lnTo>
                  <a:lnTo>
                    <a:pt x="469763" y="2117"/>
                  </a:lnTo>
                  <a:lnTo>
                    <a:pt x="516879" y="0"/>
                  </a:lnTo>
                  <a:lnTo>
                    <a:pt x="563962" y="2108"/>
                  </a:lnTo>
                  <a:lnTo>
                    <a:pt x="609854" y="8312"/>
                  </a:lnTo>
                  <a:lnTo>
                    <a:pt x="654372" y="18432"/>
                  </a:lnTo>
                  <a:lnTo>
                    <a:pt x="697335" y="32288"/>
                  </a:lnTo>
                  <a:lnTo>
                    <a:pt x="738561" y="49701"/>
                  </a:lnTo>
                  <a:lnTo>
                    <a:pt x="777868" y="70488"/>
                  </a:lnTo>
                  <a:lnTo>
                    <a:pt x="815075" y="94472"/>
                  </a:lnTo>
                  <a:lnTo>
                    <a:pt x="850000" y="121471"/>
                  </a:lnTo>
                  <a:lnTo>
                    <a:pt x="882461" y="151305"/>
                  </a:lnTo>
                  <a:lnTo>
                    <a:pt x="912277" y="183795"/>
                  </a:lnTo>
                  <a:lnTo>
                    <a:pt x="939265" y="218760"/>
                  </a:lnTo>
                  <a:lnTo>
                    <a:pt x="963244" y="256019"/>
                  </a:lnTo>
                  <a:lnTo>
                    <a:pt x="984033" y="295394"/>
                  </a:lnTo>
                  <a:lnTo>
                    <a:pt x="1001450" y="336704"/>
                  </a:lnTo>
                  <a:lnTo>
                    <a:pt x="1015312" y="379768"/>
                  </a:lnTo>
                  <a:lnTo>
                    <a:pt x="1025439" y="424408"/>
                  </a:lnTo>
                  <a:lnTo>
                    <a:pt x="1031648" y="470441"/>
                  </a:lnTo>
                  <a:lnTo>
                    <a:pt x="1033758" y="517689"/>
                  </a:lnTo>
                  <a:lnTo>
                    <a:pt x="1031648" y="564947"/>
                  </a:lnTo>
                  <a:lnTo>
                    <a:pt x="1025439" y="611009"/>
                  </a:lnTo>
                  <a:lnTo>
                    <a:pt x="1015312" y="655692"/>
                  </a:lnTo>
                  <a:lnTo>
                    <a:pt x="1001450" y="698814"/>
                  </a:lnTo>
                  <a:lnTo>
                    <a:pt x="984033" y="740192"/>
                  </a:lnTo>
                  <a:lnTo>
                    <a:pt x="963244" y="779645"/>
                  </a:lnTo>
                  <a:lnTo>
                    <a:pt x="939265" y="816990"/>
                  </a:lnTo>
                  <a:lnTo>
                    <a:pt x="912277" y="852044"/>
                  </a:lnTo>
                  <a:lnTo>
                    <a:pt x="882461" y="884625"/>
                  </a:lnTo>
                  <a:lnTo>
                    <a:pt x="850000" y="914551"/>
                  </a:lnTo>
                  <a:lnTo>
                    <a:pt x="815075" y="941639"/>
                  </a:lnTo>
                  <a:lnTo>
                    <a:pt x="777868" y="965708"/>
                  </a:lnTo>
                  <a:lnTo>
                    <a:pt x="738561" y="986573"/>
                  </a:lnTo>
                  <a:lnTo>
                    <a:pt x="697335" y="1004054"/>
                  </a:lnTo>
                  <a:lnTo>
                    <a:pt x="654372" y="1017968"/>
                  </a:lnTo>
                  <a:lnTo>
                    <a:pt x="609854" y="1028132"/>
                  </a:lnTo>
                  <a:lnTo>
                    <a:pt x="563962" y="1034365"/>
                  </a:lnTo>
                  <a:lnTo>
                    <a:pt x="516879" y="1036483"/>
                  </a:lnTo>
                  <a:close/>
                </a:path>
              </a:pathLst>
            </a:custGeom>
            <a:solidFill>
              <a:srgbClr val="8FBE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169352" y="1241995"/>
              <a:ext cx="141605" cy="186690"/>
            </a:xfrm>
            <a:custGeom>
              <a:avLst/>
              <a:gdLst/>
              <a:ahLst/>
              <a:cxnLst/>
              <a:rect l="l" t="t" r="r" b="b"/>
              <a:pathLst>
                <a:path w="141605" h="186690">
                  <a:moveTo>
                    <a:pt x="14300" y="27368"/>
                  </a:moveTo>
                  <a:lnTo>
                    <a:pt x="10680" y="20548"/>
                  </a:lnTo>
                  <a:lnTo>
                    <a:pt x="3759" y="6819"/>
                  </a:lnTo>
                  <a:lnTo>
                    <a:pt x="0" y="0"/>
                  </a:lnTo>
                  <a:lnTo>
                    <a:pt x="3632" y="6819"/>
                  </a:lnTo>
                  <a:lnTo>
                    <a:pt x="10553" y="20548"/>
                  </a:lnTo>
                  <a:lnTo>
                    <a:pt x="14300" y="27368"/>
                  </a:lnTo>
                  <a:close/>
                </a:path>
                <a:path w="141605" h="186690">
                  <a:moveTo>
                    <a:pt x="57848" y="94488"/>
                  </a:moveTo>
                  <a:lnTo>
                    <a:pt x="56756" y="93383"/>
                  </a:lnTo>
                  <a:lnTo>
                    <a:pt x="57632" y="94488"/>
                  </a:lnTo>
                  <a:lnTo>
                    <a:pt x="57848" y="94488"/>
                  </a:lnTo>
                  <a:close/>
                </a:path>
                <a:path w="141605" h="186690">
                  <a:moveTo>
                    <a:pt x="58724" y="96469"/>
                  </a:moveTo>
                  <a:lnTo>
                    <a:pt x="57848" y="94881"/>
                  </a:lnTo>
                  <a:lnTo>
                    <a:pt x="57848" y="95364"/>
                  </a:lnTo>
                  <a:lnTo>
                    <a:pt x="58724" y="96469"/>
                  </a:lnTo>
                  <a:close/>
                </a:path>
                <a:path w="141605" h="186690">
                  <a:moveTo>
                    <a:pt x="83146" y="128041"/>
                  </a:moveTo>
                  <a:lnTo>
                    <a:pt x="77038" y="120408"/>
                  </a:lnTo>
                  <a:lnTo>
                    <a:pt x="70942" y="112674"/>
                  </a:lnTo>
                  <a:lnTo>
                    <a:pt x="64833" y="104724"/>
                  </a:lnTo>
                  <a:lnTo>
                    <a:pt x="58724" y="96469"/>
                  </a:lnTo>
                  <a:lnTo>
                    <a:pt x="64465" y="104724"/>
                  </a:lnTo>
                  <a:lnTo>
                    <a:pt x="70612" y="112674"/>
                  </a:lnTo>
                  <a:lnTo>
                    <a:pt x="83146" y="128041"/>
                  </a:lnTo>
                  <a:close/>
                </a:path>
                <a:path w="141605" h="186690">
                  <a:moveTo>
                    <a:pt x="109537" y="155638"/>
                  </a:moveTo>
                  <a:lnTo>
                    <a:pt x="102920" y="148818"/>
                  </a:lnTo>
                  <a:lnTo>
                    <a:pt x="96558" y="141947"/>
                  </a:lnTo>
                  <a:lnTo>
                    <a:pt x="84239" y="128257"/>
                  </a:lnTo>
                  <a:lnTo>
                    <a:pt x="90360" y="135712"/>
                  </a:lnTo>
                  <a:lnTo>
                    <a:pt x="96558" y="142773"/>
                  </a:lnTo>
                  <a:lnTo>
                    <a:pt x="102920" y="149440"/>
                  </a:lnTo>
                  <a:lnTo>
                    <a:pt x="109537" y="155638"/>
                  </a:lnTo>
                  <a:close/>
                </a:path>
                <a:path w="141605" h="186690">
                  <a:moveTo>
                    <a:pt x="112623" y="159613"/>
                  </a:moveTo>
                  <a:lnTo>
                    <a:pt x="110642" y="156514"/>
                  </a:lnTo>
                  <a:lnTo>
                    <a:pt x="108661" y="155638"/>
                  </a:lnTo>
                  <a:lnTo>
                    <a:pt x="112623" y="159613"/>
                  </a:lnTo>
                  <a:close/>
                </a:path>
                <a:path w="141605" h="186690">
                  <a:moveTo>
                    <a:pt x="140995" y="186105"/>
                  </a:moveTo>
                  <a:lnTo>
                    <a:pt x="126809" y="173266"/>
                  </a:lnTo>
                  <a:lnTo>
                    <a:pt x="119583" y="166509"/>
                  </a:lnTo>
                  <a:lnTo>
                    <a:pt x="112623" y="159613"/>
                  </a:lnTo>
                  <a:lnTo>
                    <a:pt x="119430" y="166420"/>
                  </a:lnTo>
                  <a:lnTo>
                    <a:pt x="126390" y="173189"/>
                  </a:lnTo>
                  <a:lnTo>
                    <a:pt x="133553" y="179793"/>
                  </a:lnTo>
                  <a:lnTo>
                    <a:pt x="140995" y="1861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169581" y="747038"/>
              <a:ext cx="384810" cy="681355"/>
            </a:xfrm>
            <a:custGeom>
              <a:avLst/>
              <a:gdLst/>
              <a:ahLst/>
              <a:cxnLst/>
              <a:rect l="l" t="t" r="r" b="b"/>
              <a:pathLst>
                <a:path w="384809" h="681355">
                  <a:moveTo>
                    <a:pt x="215760" y="1549"/>
                  </a:moveTo>
                  <a:lnTo>
                    <a:pt x="208724" y="1549"/>
                  </a:lnTo>
                  <a:lnTo>
                    <a:pt x="190474" y="4330"/>
                  </a:lnTo>
                  <a:lnTo>
                    <a:pt x="174383" y="12344"/>
                  </a:lnTo>
                  <a:lnTo>
                    <a:pt x="161556" y="25107"/>
                  </a:lnTo>
                  <a:lnTo>
                    <a:pt x="153085" y="42176"/>
                  </a:lnTo>
                  <a:lnTo>
                    <a:pt x="15176" y="451027"/>
                  </a:lnTo>
                  <a:lnTo>
                    <a:pt x="0" y="494741"/>
                  </a:lnTo>
                  <a:lnTo>
                    <a:pt x="6654" y="508419"/>
                  </a:lnTo>
                  <a:lnTo>
                    <a:pt x="14287" y="522109"/>
                  </a:lnTo>
                  <a:lnTo>
                    <a:pt x="14287" y="523214"/>
                  </a:lnTo>
                  <a:lnTo>
                    <a:pt x="29464" y="549706"/>
                  </a:lnTo>
                  <a:lnTo>
                    <a:pt x="42672" y="509968"/>
                  </a:lnTo>
                  <a:lnTo>
                    <a:pt x="191566" y="72631"/>
                  </a:lnTo>
                  <a:lnTo>
                    <a:pt x="191350" y="72859"/>
                  </a:lnTo>
                  <a:lnTo>
                    <a:pt x="215760" y="1549"/>
                  </a:lnTo>
                  <a:close/>
                </a:path>
                <a:path w="384809" h="681355">
                  <a:moveTo>
                    <a:pt x="384683" y="0"/>
                  </a:moveTo>
                  <a:lnTo>
                    <a:pt x="222580" y="0"/>
                  </a:lnTo>
                  <a:lnTo>
                    <a:pt x="222808" y="1549"/>
                  </a:lnTo>
                  <a:lnTo>
                    <a:pt x="194424" y="83896"/>
                  </a:lnTo>
                  <a:lnTo>
                    <a:pt x="34302" y="555891"/>
                  </a:lnTo>
                  <a:lnTo>
                    <a:pt x="56527" y="588340"/>
                  </a:lnTo>
                  <a:lnTo>
                    <a:pt x="57619" y="589445"/>
                  </a:lnTo>
                  <a:lnTo>
                    <a:pt x="57619" y="590321"/>
                  </a:lnTo>
                  <a:lnTo>
                    <a:pt x="82918" y="622998"/>
                  </a:lnTo>
                  <a:lnTo>
                    <a:pt x="101968" y="644017"/>
                  </a:lnTo>
                  <a:lnTo>
                    <a:pt x="109308" y="651471"/>
                  </a:lnTo>
                  <a:lnTo>
                    <a:pt x="110185" y="653465"/>
                  </a:lnTo>
                  <a:lnTo>
                    <a:pt x="112166" y="654342"/>
                  </a:lnTo>
                  <a:lnTo>
                    <a:pt x="133108" y="674522"/>
                  </a:lnTo>
                  <a:lnTo>
                    <a:pt x="140538" y="680834"/>
                  </a:lnTo>
                  <a:lnTo>
                    <a:pt x="163855" y="653249"/>
                  </a:lnTo>
                  <a:lnTo>
                    <a:pt x="165836" y="651256"/>
                  </a:lnTo>
                  <a:lnTo>
                    <a:pt x="276250" y="320548"/>
                  </a:lnTo>
                  <a:lnTo>
                    <a:pt x="384683" y="1104"/>
                  </a:lnTo>
                  <a:lnTo>
                    <a:pt x="384683" y="0"/>
                  </a:lnTo>
                  <a:close/>
                </a:path>
              </a:pathLst>
            </a:custGeom>
            <a:solidFill>
              <a:srgbClr val="8FBE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444955" y="748588"/>
              <a:ext cx="215265" cy="551815"/>
            </a:xfrm>
            <a:custGeom>
              <a:avLst/>
              <a:gdLst/>
              <a:ahLst/>
              <a:cxnLst/>
              <a:rect l="l" t="t" r="r" b="b"/>
              <a:pathLst>
                <a:path w="215264" h="551815">
                  <a:moveTo>
                    <a:pt x="132842" y="550367"/>
                  </a:moveTo>
                  <a:lnTo>
                    <a:pt x="25514" y="246151"/>
                  </a:lnTo>
                  <a:lnTo>
                    <a:pt x="0" y="319443"/>
                  </a:lnTo>
                  <a:lnTo>
                    <a:pt x="80060" y="551243"/>
                  </a:lnTo>
                  <a:lnTo>
                    <a:pt x="132842" y="550367"/>
                  </a:lnTo>
                  <a:close/>
                </a:path>
                <a:path w="215264" h="551815">
                  <a:moveTo>
                    <a:pt x="214884" y="310172"/>
                  </a:moveTo>
                  <a:lnTo>
                    <a:pt x="211810" y="300024"/>
                  </a:lnTo>
                  <a:lnTo>
                    <a:pt x="188493" y="232905"/>
                  </a:lnTo>
                  <a:lnTo>
                    <a:pt x="109537" y="0"/>
                  </a:lnTo>
                  <a:lnTo>
                    <a:pt x="28371" y="235991"/>
                  </a:lnTo>
                  <a:lnTo>
                    <a:pt x="78079" y="381482"/>
                  </a:lnTo>
                  <a:lnTo>
                    <a:pt x="134823" y="545287"/>
                  </a:lnTo>
                  <a:lnTo>
                    <a:pt x="214884" y="310172"/>
                  </a:lnTo>
                  <a:close/>
                </a:path>
              </a:pathLst>
            </a:custGeom>
            <a:solidFill>
              <a:srgbClr val="85A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444955" y="748588"/>
              <a:ext cx="132080" cy="386715"/>
            </a:xfrm>
            <a:custGeom>
              <a:avLst/>
              <a:gdLst/>
              <a:ahLst/>
              <a:cxnLst/>
              <a:rect l="l" t="t" r="r" b="b"/>
              <a:pathLst>
                <a:path w="132080" h="386715">
                  <a:moveTo>
                    <a:pt x="48831" y="313270"/>
                  </a:moveTo>
                  <a:lnTo>
                    <a:pt x="25514" y="246151"/>
                  </a:lnTo>
                  <a:lnTo>
                    <a:pt x="0" y="319443"/>
                  </a:lnTo>
                  <a:lnTo>
                    <a:pt x="23317" y="386562"/>
                  </a:lnTo>
                  <a:lnTo>
                    <a:pt x="48831" y="313270"/>
                  </a:lnTo>
                  <a:close/>
                </a:path>
                <a:path w="132080" h="386715">
                  <a:moveTo>
                    <a:pt x="131749" y="67119"/>
                  </a:moveTo>
                  <a:lnTo>
                    <a:pt x="109537" y="0"/>
                  </a:lnTo>
                  <a:lnTo>
                    <a:pt x="28371" y="235991"/>
                  </a:lnTo>
                  <a:lnTo>
                    <a:pt x="51689" y="303110"/>
                  </a:lnTo>
                  <a:lnTo>
                    <a:pt x="131749" y="67119"/>
                  </a:lnTo>
                  <a:close/>
                </a:path>
              </a:pathLst>
            </a:custGeom>
            <a:solidFill>
              <a:srgbClr val="33333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523040" y="1130062"/>
              <a:ext cx="57150" cy="163830"/>
            </a:xfrm>
            <a:custGeom>
              <a:avLst/>
              <a:gdLst/>
              <a:ahLst/>
              <a:cxnLst/>
              <a:rect l="l" t="t" r="r" b="b"/>
              <a:pathLst>
                <a:path w="57150" h="163830">
                  <a:moveTo>
                    <a:pt x="56746" y="163806"/>
                  </a:moveTo>
                  <a:lnTo>
                    <a:pt x="0" y="0"/>
                  </a:lnTo>
                  <a:lnTo>
                    <a:pt x="56746" y="163806"/>
                  </a:lnTo>
                  <a:close/>
                </a:path>
              </a:pathLst>
            </a:custGeom>
            <a:solidFill>
              <a:srgbClr val="E4E3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741881" y="748588"/>
              <a:ext cx="380365" cy="552450"/>
            </a:xfrm>
            <a:custGeom>
              <a:avLst/>
              <a:gdLst/>
              <a:ahLst/>
              <a:cxnLst/>
              <a:rect l="l" t="t" r="r" b="b"/>
              <a:pathLst>
                <a:path w="380364" h="552450">
                  <a:moveTo>
                    <a:pt x="221056" y="551243"/>
                  </a:moveTo>
                  <a:lnTo>
                    <a:pt x="32550" y="0"/>
                  </a:lnTo>
                  <a:lnTo>
                    <a:pt x="24422" y="0"/>
                  </a:lnTo>
                  <a:lnTo>
                    <a:pt x="0" y="72186"/>
                  </a:lnTo>
                  <a:lnTo>
                    <a:pt x="163207" y="552348"/>
                  </a:lnTo>
                  <a:lnTo>
                    <a:pt x="163207" y="551243"/>
                  </a:lnTo>
                  <a:lnTo>
                    <a:pt x="221056" y="551243"/>
                  </a:lnTo>
                  <a:close/>
                </a:path>
                <a:path w="380364" h="552450">
                  <a:moveTo>
                    <a:pt x="380072" y="552348"/>
                  </a:moveTo>
                  <a:lnTo>
                    <a:pt x="273621" y="235991"/>
                  </a:lnTo>
                  <a:lnTo>
                    <a:pt x="190703" y="0"/>
                  </a:lnTo>
                  <a:lnTo>
                    <a:pt x="114592" y="223850"/>
                  </a:lnTo>
                  <a:lnTo>
                    <a:pt x="226987" y="552348"/>
                  </a:lnTo>
                  <a:lnTo>
                    <a:pt x="380072" y="552348"/>
                  </a:lnTo>
                  <a:close/>
                </a:path>
              </a:pathLst>
            </a:custGeom>
            <a:solidFill>
              <a:srgbClr val="85A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741881" y="748588"/>
              <a:ext cx="213360" cy="379730"/>
            </a:xfrm>
            <a:custGeom>
              <a:avLst/>
              <a:gdLst/>
              <a:ahLst/>
              <a:cxnLst/>
              <a:rect l="l" t="t" r="r" b="b"/>
              <a:pathLst>
                <a:path w="213360" h="379730">
                  <a:moveTo>
                    <a:pt x="133946" y="296049"/>
                  </a:moveTo>
                  <a:lnTo>
                    <a:pt x="31457" y="0"/>
                  </a:lnTo>
                  <a:lnTo>
                    <a:pt x="24422" y="0"/>
                  </a:lnTo>
                  <a:lnTo>
                    <a:pt x="0" y="72186"/>
                  </a:lnTo>
                  <a:lnTo>
                    <a:pt x="104482" y="379488"/>
                  </a:lnTo>
                  <a:lnTo>
                    <a:pt x="133946" y="296049"/>
                  </a:lnTo>
                  <a:close/>
                </a:path>
                <a:path w="213360" h="379730">
                  <a:moveTo>
                    <a:pt x="212915" y="63144"/>
                  </a:moveTo>
                  <a:lnTo>
                    <a:pt x="190703" y="0"/>
                  </a:lnTo>
                  <a:lnTo>
                    <a:pt x="188493" y="0"/>
                  </a:lnTo>
                  <a:lnTo>
                    <a:pt x="113499" y="219659"/>
                  </a:lnTo>
                  <a:lnTo>
                    <a:pt x="136804" y="286778"/>
                  </a:lnTo>
                  <a:lnTo>
                    <a:pt x="212915" y="63144"/>
                  </a:lnTo>
                  <a:close/>
                </a:path>
              </a:pathLst>
            </a:custGeom>
            <a:solidFill>
              <a:srgbClr val="33333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577797" y="129387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5067" y="5956"/>
                  </a:moveTo>
                  <a:lnTo>
                    <a:pt x="1981" y="0"/>
                  </a:lnTo>
                  <a:lnTo>
                    <a:pt x="0" y="5956"/>
                  </a:lnTo>
                  <a:lnTo>
                    <a:pt x="5067" y="5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527213" y="748372"/>
              <a:ext cx="405765" cy="551815"/>
            </a:xfrm>
            <a:custGeom>
              <a:avLst/>
              <a:gdLst/>
              <a:ahLst/>
              <a:cxnLst/>
              <a:rect l="l" t="t" r="r" b="b"/>
              <a:pathLst>
                <a:path w="405764" h="551815">
                  <a:moveTo>
                    <a:pt x="239014" y="215"/>
                  </a:moveTo>
                  <a:lnTo>
                    <a:pt x="228968" y="215"/>
                  </a:lnTo>
                  <a:lnTo>
                    <a:pt x="210718" y="3162"/>
                  </a:lnTo>
                  <a:lnTo>
                    <a:pt x="194627" y="11557"/>
                  </a:lnTo>
                  <a:lnTo>
                    <a:pt x="181800" y="24714"/>
                  </a:lnTo>
                  <a:lnTo>
                    <a:pt x="173316" y="41948"/>
                  </a:lnTo>
                  <a:lnTo>
                    <a:pt x="108432" y="233121"/>
                  </a:lnTo>
                  <a:lnTo>
                    <a:pt x="0" y="551459"/>
                  </a:lnTo>
                  <a:lnTo>
                    <a:pt x="50584" y="551459"/>
                  </a:lnTo>
                  <a:lnTo>
                    <a:pt x="52565" y="545287"/>
                  </a:lnTo>
                  <a:lnTo>
                    <a:pt x="132626" y="311277"/>
                  </a:lnTo>
                  <a:lnTo>
                    <a:pt x="132626" y="312381"/>
                  </a:lnTo>
                  <a:lnTo>
                    <a:pt x="133007" y="311277"/>
                  </a:lnTo>
                  <a:lnTo>
                    <a:pt x="214668" y="73291"/>
                  </a:lnTo>
                  <a:lnTo>
                    <a:pt x="239014" y="215"/>
                  </a:lnTo>
                  <a:close/>
                </a:path>
                <a:path w="405764" h="551815">
                  <a:moveTo>
                    <a:pt x="405371" y="0"/>
                  </a:moveTo>
                  <a:lnTo>
                    <a:pt x="255358" y="0"/>
                  </a:lnTo>
                  <a:lnTo>
                    <a:pt x="255358" y="215"/>
                  </a:lnTo>
                  <a:lnTo>
                    <a:pt x="144945" y="321652"/>
                  </a:lnTo>
                  <a:lnTo>
                    <a:pt x="144945" y="320548"/>
                  </a:lnTo>
                  <a:lnTo>
                    <a:pt x="64884" y="551459"/>
                  </a:lnTo>
                  <a:lnTo>
                    <a:pt x="176403" y="551459"/>
                  </a:lnTo>
                  <a:lnTo>
                    <a:pt x="223570" y="526973"/>
                  </a:lnTo>
                  <a:lnTo>
                    <a:pt x="296418" y="321652"/>
                  </a:lnTo>
                  <a:lnTo>
                    <a:pt x="298907" y="314363"/>
                  </a:lnTo>
                  <a:lnTo>
                    <a:pt x="405371" y="0"/>
                  </a:lnTo>
                  <a:close/>
                </a:path>
              </a:pathLst>
            </a:custGeom>
            <a:solidFill>
              <a:srgbClr val="8FBE5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0" name="object 8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7542" y="308198"/>
            <a:ext cx="1581149" cy="1438274"/>
          </a:xfrm>
          <a:prstGeom prst="rect">
            <a:avLst/>
          </a:prstGeom>
        </p:spPr>
      </p:pic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1016000" y="2789920"/>
            <a:ext cx="7565390" cy="1976755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5100"/>
              </a:lnSpc>
              <a:spcBef>
                <a:spcPts val="260"/>
              </a:spcBef>
            </a:pPr>
            <a:r>
              <a:rPr dirty="0" sz="4300" spc="-55"/>
              <a:t>NATALE</a:t>
            </a:r>
            <a:r>
              <a:rPr dirty="0" sz="4300" spc="-225"/>
              <a:t> </a:t>
            </a:r>
            <a:r>
              <a:rPr dirty="0" sz="4300" spc="-220"/>
              <a:t>PER</a:t>
            </a:r>
            <a:r>
              <a:rPr dirty="0" sz="4300" spc="-165"/>
              <a:t> </a:t>
            </a:r>
            <a:r>
              <a:rPr dirty="0" sz="4300"/>
              <a:t>TUTTI,</a:t>
            </a:r>
            <a:r>
              <a:rPr dirty="0" sz="4300" spc="-190"/>
              <a:t> </a:t>
            </a:r>
            <a:r>
              <a:rPr dirty="0" sz="4300" spc="-10"/>
              <a:t>INSIEME </a:t>
            </a:r>
            <a:r>
              <a:rPr dirty="0" sz="4300" spc="-220"/>
              <a:t>PER</a:t>
            </a:r>
            <a:r>
              <a:rPr dirty="0" sz="4300" spc="-135"/>
              <a:t> </a:t>
            </a:r>
            <a:r>
              <a:rPr dirty="0" sz="4300" spc="-80"/>
              <a:t>LA</a:t>
            </a:r>
            <a:r>
              <a:rPr dirty="0" sz="4300" spc="-130"/>
              <a:t> </a:t>
            </a:r>
            <a:r>
              <a:rPr dirty="0" sz="4300"/>
              <a:t>COMUNITÀ</a:t>
            </a:r>
            <a:r>
              <a:rPr dirty="0" sz="4300" spc="-130"/>
              <a:t> </a:t>
            </a:r>
            <a:r>
              <a:rPr dirty="0" sz="4300" spc="80"/>
              <a:t>DI </a:t>
            </a:r>
            <a:r>
              <a:rPr dirty="0" sz="4300" spc="-10"/>
              <a:t>SANT’EGIDIO</a:t>
            </a:r>
            <a:endParaRPr sz="4300"/>
          </a:p>
        </p:txBody>
      </p:sp>
      <p:sp>
        <p:nvSpPr>
          <p:cNvPr id="82" name="object 82" descr=""/>
          <p:cNvSpPr txBox="1"/>
          <p:nvPr/>
        </p:nvSpPr>
        <p:spPr>
          <a:xfrm>
            <a:off x="1063625" y="4949552"/>
            <a:ext cx="307403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>
                <a:solidFill>
                  <a:srgbClr val="1C1A1B"/>
                </a:solidFill>
                <a:latin typeface="Microsoft Sans Serif"/>
                <a:cs typeface="Microsoft Sans Serif"/>
              </a:rPr>
              <a:t>#cmmciniziative2025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747377" y="0"/>
            <a:ext cx="3597910" cy="1562735"/>
            <a:chOff x="14747377" y="0"/>
            <a:chExt cx="3597910" cy="1562735"/>
          </a:xfrm>
        </p:grpSpPr>
        <p:sp>
          <p:nvSpPr>
            <p:cNvPr id="3" name="object 3" descr=""/>
            <p:cNvSpPr/>
            <p:nvPr/>
          </p:nvSpPr>
          <p:spPr>
            <a:xfrm>
              <a:off x="14747367" y="11"/>
              <a:ext cx="3540760" cy="1505585"/>
            </a:xfrm>
            <a:custGeom>
              <a:avLst/>
              <a:gdLst/>
              <a:ahLst/>
              <a:cxnLst/>
              <a:rect l="l" t="t" r="r" b="b"/>
              <a:pathLst>
                <a:path w="3540759" h="1505585">
                  <a:moveTo>
                    <a:pt x="3540620" y="0"/>
                  </a:moveTo>
                  <a:lnTo>
                    <a:pt x="0" y="0"/>
                  </a:lnTo>
                  <a:lnTo>
                    <a:pt x="700138" y="969378"/>
                  </a:lnTo>
                  <a:lnTo>
                    <a:pt x="1701063" y="969378"/>
                  </a:lnTo>
                  <a:lnTo>
                    <a:pt x="1701063" y="971181"/>
                  </a:lnTo>
                  <a:lnTo>
                    <a:pt x="2040559" y="1505026"/>
                  </a:lnTo>
                  <a:lnTo>
                    <a:pt x="3540620" y="1505026"/>
                  </a:lnTo>
                  <a:lnTo>
                    <a:pt x="3540620" y="969378"/>
                  </a:lnTo>
                  <a:lnTo>
                    <a:pt x="3540620" y="433603"/>
                  </a:lnTo>
                  <a:lnTo>
                    <a:pt x="3540620" y="0"/>
                  </a:lnTo>
                  <a:close/>
                </a:path>
              </a:pathLst>
            </a:custGeom>
            <a:solidFill>
              <a:srgbClr val="91C2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449582" y="438226"/>
              <a:ext cx="1838960" cy="1066800"/>
            </a:xfrm>
            <a:custGeom>
              <a:avLst/>
              <a:gdLst/>
              <a:ahLst/>
              <a:cxnLst/>
              <a:rect l="l" t="t" r="r" b="b"/>
              <a:pathLst>
                <a:path w="1838959" h="1066800">
                  <a:moveTo>
                    <a:pt x="0" y="527882"/>
                  </a:moveTo>
                  <a:lnTo>
                    <a:pt x="335696" y="0"/>
                  </a:lnTo>
                </a:path>
                <a:path w="1838959" h="1066800">
                  <a:moveTo>
                    <a:pt x="1838417" y="1066800"/>
                  </a:moveTo>
                  <a:lnTo>
                    <a:pt x="338536" y="1066800"/>
                  </a:lnTo>
                  <a:lnTo>
                    <a:pt x="0" y="534453"/>
                  </a:lnTo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8218017" y="8924289"/>
            <a:ext cx="10070465" cy="1362710"/>
          </a:xfrm>
          <a:custGeom>
            <a:avLst/>
            <a:gdLst/>
            <a:ahLst/>
            <a:cxnLst/>
            <a:rect l="l" t="t" r="r" b="b"/>
            <a:pathLst>
              <a:path w="10070465" h="1362709">
                <a:moveTo>
                  <a:pt x="10069982" y="0"/>
                </a:moveTo>
                <a:lnTo>
                  <a:pt x="8975788" y="1094181"/>
                </a:lnTo>
                <a:lnTo>
                  <a:pt x="0" y="1094181"/>
                </a:lnTo>
                <a:lnTo>
                  <a:pt x="0" y="1362710"/>
                </a:lnTo>
                <a:lnTo>
                  <a:pt x="10069982" y="1362710"/>
                </a:lnTo>
                <a:lnTo>
                  <a:pt x="10069982" y="1362265"/>
                </a:lnTo>
                <a:lnTo>
                  <a:pt x="10069982" y="1094181"/>
                </a:lnTo>
                <a:lnTo>
                  <a:pt x="10069982" y="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8145393" y="684066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0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8145393" y="706575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8145393" y="729158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2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2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146140" y="774175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0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8146140" y="796759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0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8146140" y="819267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0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7947290" y="6840663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3"/>
                </a:lnTo>
                <a:lnTo>
                  <a:pt x="35830" y="22867"/>
                </a:lnTo>
                <a:lnTo>
                  <a:pt x="18317" y="40380"/>
                </a:lnTo>
                <a:lnTo>
                  <a:pt x="12962" y="40380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7947290" y="7065750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3"/>
                </a:lnTo>
                <a:lnTo>
                  <a:pt x="35830" y="22867"/>
                </a:lnTo>
                <a:lnTo>
                  <a:pt x="18317" y="40380"/>
                </a:lnTo>
                <a:lnTo>
                  <a:pt x="12962" y="40380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7947290" y="7291584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2"/>
                </a:lnTo>
                <a:lnTo>
                  <a:pt x="35830" y="22867"/>
                </a:lnTo>
                <a:lnTo>
                  <a:pt x="18317" y="40380"/>
                </a:lnTo>
                <a:lnTo>
                  <a:pt x="12962" y="40380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7947290" y="7741757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2501"/>
                </a:moveTo>
                <a:lnTo>
                  <a:pt x="0" y="7879"/>
                </a:lnTo>
                <a:lnTo>
                  <a:pt x="1337" y="5888"/>
                </a:lnTo>
                <a:lnTo>
                  <a:pt x="7752" y="1577"/>
                </a:lnTo>
                <a:lnTo>
                  <a:pt x="15639" y="0"/>
                </a:lnTo>
                <a:lnTo>
                  <a:pt x="23526" y="1577"/>
                </a:lnTo>
                <a:lnTo>
                  <a:pt x="29941" y="5888"/>
                </a:lnTo>
                <a:lnTo>
                  <a:pt x="34252" y="12303"/>
                </a:lnTo>
                <a:lnTo>
                  <a:pt x="35830" y="20190"/>
                </a:lnTo>
                <a:lnTo>
                  <a:pt x="34252" y="28182"/>
                </a:lnTo>
                <a:lnTo>
                  <a:pt x="29941" y="34772"/>
                </a:lnTo>
                <a:lnTo>
                  <a:pt x="23526" y="39119"/>
                </a:lnTo>
                <a:lnTo>
                  <a:pt x="15639" y="40381"/>
                </a:lnTo>
                <a:lnTo>
                  <a:pt x="7752" y="38803"/>
                </a:lnTo>
                <a:lnTo>
                  <a:pt x="1337" y="34492"/>
                </a:lnTo>
                <a:lnTo>
                  <a:pt x="0" y="32501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7947290" y="7967591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2501"/>
                </a:moveTo>
                <a:lnTo>
                  <a:pt x="0" y="7879"/>
                </a:lnTo>
                <a:lnTo>
                  <a:pt x="1337" y="5888"/>
                </a:lnTo>
                <a:lnTo>
                  <a:pt x="7752" y="1577"/>
                </a:lnTo>
                <a:lnTo>
                  <a:pt x="15639" y="0"/>
                </a:lnTo>
                <a:lnTo>
                  <a:pt x="23526" y="1577"/>
                </a:lnTo>
                <a:lnTo>
                  <a:pt x="29941" y="5888"/>
                </a:lnTo>
                <a:lnTo>
                  <a:pt x="34252" y="12303"/>
                </a:lnTo>
                <a:lnTo>
                  <a:pt x="35830" y="20190"/>
                </a:lnTo>
                <a:lnTo>
                  <a:pt x="34252" y="28077"/>
                </a:lnTo>
                <a:lnTo>
                  <a:pt x="29941" y="34492"/>
                </a:lnTo>
                <a:lnTo>
                  <a:pt x="23526" y="38803"/>
                </a:lnTo>
                <a:lnTo>
                  <a:pt x="15639" y="40381"/>
                </a:lnTo>
                <a:lnTo>
                  <a:pt x="7752" y="38803"/>
                </a:lnTo>
                <a:lnTo>
                  <a:pt x="1337" y="34492"/>
                </a:lnTo>
                <a:lnTo>
                  <a:pt x="0" y="32501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7947290" y="8192678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2501"/>
                </a:moveTo>
                <a:lnTo>
                  <a:pt x="0" y="7879"/>
                </a:lnTo>
                <a:lnTo>
                  <a:pt x="1337" y="5888"/>
                </a:lnTo>
                <a:lnTo>
                  <a:pt x="7752" y="1577"/>
                </a:lnTo>
                <a:lnTo>
                  <a:pt x="15639" y="0"/>
                </a:lnTo>
                <a:lnTo>
                  <a:pt x="23526" y="1577"/>
                </a:lnTo>
                <a:lnTo>
                  <a:pt x="29941" y="5888"/>
                </a:lnTo>
                <a:lnTo>
                  <a:pt x="34252" y="12303"/>
                </a:lnTo>
                <a:lnTo>
                  <a:pt x="35830" y="20190"/>
                </a:lnTo>
                <a:lnTo>
                  <a:pt x="34252" y="28077"/>
                </a:lnTo>
                <a:lnTo>
                  <a:pt x="29941" y="34492"/>
                </a:lnTo>
                <a:lnTo>
                  <a:pt x="23526" y="38803"/>
                </a:lnTo>
                <a:lnTo>
                  <a:pt x="15639" y="40381"/>
                </a:lnTo>
                <a:lnTo>
                  <a:pt x="7752" y="38803"/>
                </a:lnTo>
                <a:lnTo>
                  <a:pt x="1337" y="34492"/>
                </a:lnTo>
                <a:lnTo>
                  <a:pt x="0" y="32501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8145393" y="751667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8146140" y="841776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0" y="20190"/>
                </a:lnTo>
                <a:lnTo>
                  <a:pt x="38803" y="28392"/>
                </a:lnTo>
                <a:lnTo>
                  <a:pt x="34492" y="34772"/>
                </a:lnTo>
                <a:lnTo>
                  <a:pt x="28077" y="38908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8145393" y="864359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1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8145393" y="886868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1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7947290" y="7516670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3"/>
                </a:lnTo>
                <a:lnTo>
                  <a:pt x="35830" y="22867"/>
                </a:lnTo>
                <a:lnTo>
                  <a:pt x="18317" y="40380"/>
                </a:lnTo>
                <a:lnTo>
                  <a:pt x="12962" y="40380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7947290" y="841776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2501"/>
                </a:moveTo>
                <a:lnTo>
                  <a:pt x="0" y="7879"/>
                </a:lnTo>
                <a:lnTo>
                  <a:pt x="1337" y="5888"/>
                </a:lnTo>
                <a:lnTo>
                  <a:pt x="7752" y="1577"/>
                </a:lnTo>
                <a:lnTo>
                  <a:pt x="15639" y="0"/>
                </a:lnTo>
                <a:lnTo>
                  <a:pt x="23526" y="1577"/>
                </a:lnTo>
                <a:lnTo>
                  <a:pt x="29941" y="5888"/>
                </a:lnTo>
                <a:lnTo>
                  <a:pt x="34252" y="12303"/>
                </a:lnTo>
                <a:lnTo>
                  <a:pt x="35830" y="20190"/>
                </a:lnTo>
                <a:lnTo>
                  <a:pt x="34252" y="28498"/>
                </a:lnTo>
                <a:lnTo>
                  <a:pt x="29941" y="35052"/>
                </a:lnTo>
                <a:lnTo>
                  <a:pt x="23526" y="39224"/>
                </a:lnTo>
                <a:lnTo>
                  <a:pt x="15639" y="40381"/>
                </a:lnTo>
                <a:lnTo>
                  <a:pt x="7752" y="38803"/>
                </a:lnTo>
                <a:lnTo>
                  <a:pt x="1337" y="34492"/>
                </a:lnTo>
                <a:lnTo>
                  <a:pt x="0" y="32501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7947290" y="8643599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3"/>
                </a:lnTo>
                <a:lnTo>
                  <a:pt x="35830" y="22867"/>
                </a:lnTo>
                <a:lnTo>
                  <a:pt x="18317" y="40381"/>
                </a:lnTo>
                <a:lnTo>
                  <a:pt x="12962" y="40381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7947290" y="886868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3"/>
                </a:lnTo>
                <a:lnTo>
                  <a:pt x="35830" y="22867"/>
                </a:lnTo>
                <a:lnTo>
                  <a:pt x="18317" y="40381"/>
                </a:lnTo>
                <a:lnTo>
                  <a:pt x="12962" y="40381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8246529" y="985372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8246529" y="100170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8246529" y="1018029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8083243" y="985372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8083243" y="100170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8083243" y="1018029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7919957" y="985372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7919957" y="100170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7919957" y="1018029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612"/>
            <a:ext cx="8220074" cy="10257387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8938986" y="1770322"/>
            <a:ext cx="7226300" cy="14255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630"/>
              </a:lnSpc>
            </a:pPr>
            <a:r>
              <a:rPr dirty="0" spc="-70"/>
              <a:t>Un</a:t>
            </a:r>
            <a:r>
              <a:rPr dirty="0" spc="-204"/>
              <a:t> </a:t>
            </a:r>
            <a:r>
              <a:rPr dirty="0" spc="130"/>
              <a:t>progetto</a:t>
            </a:r>
            <a:r>
              <a:rPr dirty="0" spc="-190"/>
              <a:t> </a:t>
            </a:r>
            <a:r>
              <a:rPr dirty="0"/>
              <a:t>di</a:t>
            </a:r>
            <a:r>
              <a:rPr dirty="0" spc="-190"/>
              <a:t> </a:t>
            </a:r>
            <a:r>
              <a:rPr dirty="0" spc="40"/>
              <a:t>solidarietà </a:t>
            </a:r>
            <a:r>
              <a:rPr dirty="0" spc="80"/>
              <a:t>nato</a:t>
            </a:r>
            <a:r>
              <a:rPr dirty="0" spc="-155"/>
              <a:t> </a:t>
            </a:r>
            <a:r>
              <a:rPr dirty="0"/>
              <a:t>dal</a:t>
            </a:r>
            <a:r>
              <a:rPr dirty="0" spc="-150"/>
              <a:t> </a:t>
            </a:r>
            <a:r>
              <a:rPr dirty="0"/>
              <a:t>cuore</a:t>
            </a:r>
            <a:r>
              <a:rPr dirty="0" spc="-155"/>
              <a:t> </a:t>
            </a:r>
            <a:r>
              <a:rPr dirty="0"/>
              <a:t>dei</a:t>
            </a:r>
            <a:r>
              <a:rPr dirty="0" spc="-150"/>
              <a:t> </a:t>
            </a:r>
            <a:r>
              <a:rPr dirty="0" spc="-10"/>
              <a:t>colleghi</a:t>
            </a:r>
          </a:p>
        </p:txBody>
      </p:sp>
      <p:sp>
        <p:nvSpPr>
          <p:cNvPr id="37" name="object 37" descr=""/>
          <p:cNvSpPr txBox="1"/>
          <p:nvPr/>
        </p:nvSpPr>
        <p:spPr>
          <a:xfrm>
            <a:off x="8939253" y="3433057"/>
            <a:ext cx="7190105" cy="5226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Tutto</a:t>
            </a:r>
            <a:r>
              <a:rPr dirty="0" sz="2300" spc="-11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è</a:t>
            </a:r>
            <a:r>
              <a:rPr dirty="0" sz="2300" spc="-11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nato</a:t>
            </a:r>
            <a:r>
              <a:rPr dirty="0" sz="2300" spc="-11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75">
                <a:solidFill>
                  <a:srgbClr val="1C1A1B"/>
                </a:solidFill>
                <a:latin typeface="Trebuchet MS"/>
                <a:cs typeface="Trebuchet MS"/>
              </a:rPr>
              <a:t>da</a:t>
            </a:r>
            <a:r>
              <a:rPr dirty="0" sz="2300" spc="-11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20">
                <a:solidFill>
                  <a:srgbClr val="1C1A1B"/>
                </a:solidFill>
                <a:latin typeface="Trebuchet MS"/>
                <a:cs typeface="Trebuchet MS"/>
              </a:rPr>
              <a:t>un’idea</a:t>
            </a:r>
            <a:r>
              <a:rPr dirty="0" sz="2300" spc="-11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75">
                <a:solidFill>
                  <a:srgbClr val="1C1A1B"/>
                </a:solidFill>
                <a:latin typeface="Trebuchet MS"/>
                <a:cs typeface="Trebuchet MS"/>
              </a:rPr>
              <a:t>spontanea</a:t>
            </a:r>
            <a:r>
              <a:rPr dirty="0" sz="2300" spc="-11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di</a:t>
            </a:r>
            <a:r>
              <a:rPr dirty="0" sz="2300" spc="-11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60">
                <a:solidFill>
                  <a:srgbClr val="1C1A1B"/>
                </a:solidFill>
                <a:latin typeface="Trebuchet MS"/>
                <a:cs typeface="Trebuchet MS"/>
              </a:rPr>
              <a:t>una</a:t>
            </a:r>
            <a:r>
              <a:rPr dirty="0" sz="2300" spc="-11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10">
                <a:solidFill>
                  <a:srgbClr val="1C1A1B"/>
                </a:solidFill>
                <a:latin typeface="Trebuchet MS"/>
                <a:cs typeface="Trebuchet MS"/>
              </a:rPr>
              <a:t>collega,</a:t>
            </a:r>
            <a:r>
              <a:rPr dirty="0" sz="2300" spc="57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60">
                <a:solidFill>
                  <a:srgbClr val="1C1A1B"/>
                </a:solidFill>
                <a:latin typeface="Trebuchet MS"/>
                <a:cs typeface="Trebuchet MS"/>
              </a:rPr>
              <a:t>che</a:t>
            </a:r>
            <a:r>
              <a:rPr dirty="0" sz="2300" spc="-10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70">
                <a:solidFill>
                  <a:srgbClr val="1C1A1B"/>
                </a:solidFill>
                <a:latin typeface="Trebuchet MS"/>
                <a:cs typeface="Trebuchet MS"/>
              </a:rPr>
              <a:t>ha</a:t>
            </a:r>
            <a:r>
              <a:rPr dirty="0" sz="2300" spc="-10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100">
                <a:solidFill>
                  <a:srgbClr val="1C1A1B"/>
                </a:solidFill>
                <a:latin typeface="Trebuchet MS"/>
                <a:cs typeface="Trebuchet MS"/>
              </a:rPr>
              <a:t>acceso</a:t>
            </a:r>
            <a:r>
              <a:rPr dirty="0" sz="2300" spc="-10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in</a:t>
            </a:r>
            <a:r>
              <a:rPr dirty="0" sz="2300" spc="-10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tutti</a:t>
            </a:r>
            <a:r>
              <a:rPr dirty="0" sz="2300" spc="-9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noi</a:t>
            </a:r>
            <a:r>
              <a:rPr dirty="0" sz="2300" spc="-10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30">
                <a:solidFill>
                  <a:srgbClr val="1C1A1B"/>
                </a:solidFill>
                <a:latin typeface="Trebuchet MS"/>
                <a:cs typeface="Trebuchet MS"/>
              </a:rPr>
              <a:t>il</a:t>
            </a:r>
            <a:r>
              <a:rPr dirty="0" sz="2300" spc="-10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desiderio</a:t>
            </a:r>
            <a:r>
              <a:rPr dirty="0" sz="2300" spc="-10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di</a:t>
            </a:r>
            <a:r>
              <a:rPr dirty="0" sz="2300" spc="-10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fare</a:t>
            </a:r>
            <a:r>
              <a:rPr dirty="0" sz="2300" spc="-9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70">
                <a:solidFill>
                  <a:srgbClr val="1C1A1B"/>
                </a:solidFill>
                <a:latin typeface="Trebuchet MS"/>
                <a:cs typeface="Trebuchet MS"/>
              </a:rPr>
              <a:t>qualcosa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di</a:t>
            </a:r>
            <a:r>
              <a:rPr dirty="0" sz="2300" spc="-13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45">
                <a:solidFill>
                  <a:srgbClr val="1C1A1B"/>
                </a:solidFill>
                <a:latin typeface="Trebuchet MS"/>
                <a:cs typeface="Trebuchet MS"/>
              </a:rPr>
              <a:t>concreto</a:t>
            </a:r>
            <a:r>
              <a:rPr dirty="0" sz="2300" spc="-13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per</a:t>
            </a:r>
            <a:r>
              <a:rPr dirty="0" sz="2300" spc="-13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le</a:t>
            </a:r>
            <a:r>
              <a:rPr dirty="0" sz="2300" spc="-13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65">
                <a:solidFill>
                  <a:srgbClr val="1C1A1B"/>
                </a:solidFill>
                <a:latin typeface="Trebuchet MS"/>
                <a:cs typeface="Trebuchet MS"/>
              </a:rPr>
              <a:t>persone</a:t>
            </a:r>
            <a:r>
              <a:rPr dirty="0" sz="2300" spc="-13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in</a:t>
            </a:r>
            <a:r>
              <a:rPr dirty="0" sz="2300" spc="-13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10">
                <a:solidFill>
                  <a:srgbClr val="1C1A1B"/>
                </a:solidFill>
                <a:latin typeface="Trebuchet MS"/>
                <a:cs typeface="Trebuchet MS"/>
              </a:rPr>
              <a:t>difficoltà.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300">
              <a:latin typeface="Trebuchet MS"/>
              <a:cs typeface="Trebuchet MS"/>
            </a:endParaRPr>
          </a:p>
          <a:p>
            <a:pPr marL="12700" marR="33655">
              <a:lnSpc>
                <a:spcPct val="114100"/>
              </a:lnSpc>
            </a:pPr>
            <a:r>
              <a:rPr dirty="0" sz="2300" spc="95">
                <a:solidFill>
                  <a:srgbClr val="1C1A1B"/>
                </a:solidFill>
                <a:latin typeface="Trebuchet MS"/>
                <a:cs typeface="Trebuchet MS"/>
              </a:rPr>
              <a:t>Nel</a:t>
            </a:r>
            <a:r>
              <a:rPr dirty="0" sz="2300" spc="-9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novembre</a:t>
            </a:r>
            <a:r>
              <a:rPr dirty="0" sz="2300" spc="-9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190">
                <a:solidFill>
                  <a:srgbClr val="1C1A1B"/>
                </a:solidFill>
                <a:latin typeface="Trebuchet MS"/>
                <a:cs typeface="Trebuchet MS"/>
              </a:rPr>
              <a:t>2024</a:t>
            </a:r>
            <a:r>
              <a:rPr dirty="0" sz="2300" spc="-9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35">
                <a:solidFill>
                  <a:srgbClr val="1C1A1B"/>
                </a:solidFill>
                <a:latin typeface="Trebuchet MS"/>
                <a:cs typeface="Trebuchet MS"/>
              </a:rPr>
              <a:t>l’iniziativa</a:t>
            </a:r>
            <a:r>
              <a:rPr dirty="0" sz="2300" spc="-9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è</a:t>
            </a:r>
            <a:r>
              <a:rPr dirty="0" sz="2300" spc="-9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80">
                <a:solidFill>
                  <a:srgbClr val="1C1A1B"/>
                </a:solidFill>
                <a:latin typeface="Trebuchet MS"/>
                <a:cs typeface="Trebuchet MS"/>
              </a:rPr>
              <a:t>stata</a:t>
            </a:r>
            <a:r>
              <a:rPr dirty="0" sz="2300" spc="-8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65">
                <a:solidFill>
                  <a:srgbClr val="1C1A1B"/>
                </a:solidFill>
                <a:latin typeface="Trebuchet MS"/>
                <a:cs typeface="Trebuchet MS"/>
              </a:rPr>
              <a:t>proposta</a:t>
            </a:r>
            <a:r>
              <a:rPr dirty="0" sz="2300" spc="-9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35">
                <a:solidFill>
                  <a:srgbClr val="1C1A1B"/>
                </a:solidFill>
                <a:latin typeface="Trebuchet MS"/>
                <a:cs typeface="Trebuchet MS"/>
              </a:rPr>
              <a:t>in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azienda</a:t>
            </a:r>
            <a:r>
              <a:rPr dirty="0" sz="2300" spc="-5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e</a:t>
            </a:r>
            <a:r>
              <a:rPr dirty="0" sz="2300" spc="-5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30">
                <a:solidFill>
                  <a:srgbClr val="1C1A1B"/>
                </a:solidFill>
                <a:latin typeface="Trebuchet MS"/>
                <a:cs typeface="Trebuchet MS"/>
              </a:rPr>
              <a:t>il</a:t>
            </a:r>
            <a:r>
              <a:rPr dirty="0" sz="2300" spc="-5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solidFill>
                  <a:srgbClr val="1C1A1B"/>
                </a:solidFill>
                <a:latin typeface="Trebuchet MS"/>
                <a:cs typeface="Trebuchet MS"/>
              </a:rPr>
              <a:t>coinvolgimento</a:t>
            </a:r>
            <a:r>
              <a:rPr dirty="0" sz="2300" spc="-50" b="1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è</a:t>
            </a:r>
            <a:r>
              <a:rPr dirty="0" sz="2300" spc="-5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75">
                <a:solidFill>
                  <a:srgbClr val="1C1A1B"/>
                </a:solidFill>
                <a:latin typeface="Trebuchet MS"/>
                <a:cs typeface="Trebuchet MS"/>
              </a:rPr>
              <a:t>stato</a:t>
            </a:r>
            <a:r>
              <a:rPr dirty="0" sz="2300" spc="-5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10">
                <a:solidFill>
                  <a:srgbClr val="1C1A1B"/>
                </a:solidFill>
                <a:latin typeface="Trebuchet MS"/>
                <a:cs typeface="Trebuchet MS"/>
              </a:rPr>
              <a:t>straordinario: </a:t>
            </a:r>
            <a:r>
              <a:rPr dirty="0" sz="2300" spc="50">
                <a:solidFill>
                  <a:srgbClr val="1C1A1B"/>
                </a:solidFill>
                <a:latin typeface="Trebuchet MS"/>
                <a:cs typeface="Trebuchet MS"/>
              </a:rPr>
              <a:t>numerosi</a:t>
            </a:r>
            <a:r>
              <a:rPr dirty="0" sz="2300" spc="-5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55">
                <a:solidFill>
                  <a:srgbClr val="1C1A1B"/>
                </a:solidFill>
                <a:latin typeface="Trebuchet MS"/>
                <a:cs typeface="Trebuchet MS"/>
              </a:rPr>
              <a:t>colleghi</a:t>
            </a:r>
            <a:r>
              <a:rPr dirty="0" sz="2300" spc="-4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60">
                <a:solidFill>
                  <a:srgbClr val="1C1A1B"/>
                </a:solidFill>
                <a:latin typeface="Trebuchet MS"/>
                <a:cs typeface="Trebuchet MS"/>
              </a:rPr>
              <a:t>hanno</a:t>
            </a:r>
            <a:r>
              <a:rPr dirty="0" sz="2300" spc="-4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preparato</a:t>
            </a:r>
            <a:r>
              <a:rPr dirty="0" sz="2300" spc="-10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solidFill>
                  <a:srgbClr val="1C1A1B"/>
                </a:solidFill>
                <a:latin typeface="Trebuchet MS"/>
                <a:cs typeface="Trebuchet MS"/>
              </a:rPr>
              <a:t>borse</a:t>
            </a:r>
            <a:r>
              <a:rPr dirty="0" sz="2300" spc="-100" b="1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1C1A1B"/>
                </a:solidFill>
                <a:latin typeface="Trebuchet MS"/>
                <a:cs typeface="Trebuchet MS"/>
              </a:rPr>
              <a:t>contenenti beni</a:t>
            </a:r>
            <a:r>
              <a:rPr dirty="0" sz="2300" spc="-85" b="1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solidFill>
                  <a:srgbClr val="1C1A1B"/>
                </a:solidFill>
                <a:latin typeface="Trebuchet MS"/>
                <a:cs typeface="Trebuchet MS"/>
              </a:rPr>
              <a:t>alimentari</a:t>
            </a:r>
            <a:r>
              <a:rPr dirty="0" sz="2300" spc="-80" b="1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1C1A1B"/>
                </a:solidFill>
                <a:latin typeface="Trebuchet MS"/>
                <a:cs typeface="Trebuchet MS"/>
              </a:rPr>
              <a:t>e</a:t>
            </a:r>
            <a:r>
              <a:rPr dirty="0" sz="2300" spc="-80" b="1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1C1A1B"/>
                </a:solidFill>
                <a:latin typeface="Trebuchet MS"/>
                <a:cs typeface="Trebuchet MS"/>
              </a:rPr>
              <a:t>regali</a:t>
            </a:r>
            <a:r>
              <a:rPr dirty="0" sz="2300" spc="-10">
                <a:solidFill>
                  <a:srgbClr val="1C1A1B"/>
                </a:solidFill>
                <a:latin typeface="Trebuchet MS"/>
                <a:cs typeface="Trebuchet MS"/>
              </a:rPr>
              <a:t>,</a:t>
            </a:r>
            <a:r>
              <a:rPr dirty="0" sz="2300" spc="-2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donati</a:t>
            </a:r>
            <a:r>
              <a:rPr dirty="0" sz="2300" spc="-2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alla</a:t>
            </a:r>
            <a:r>
              <a:rPr dirty="0" sz="2300" spc="-2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solidFill>
                  <a:srgbClr val="1C1A1B"/>
                </a:solidFill>
                <a:latin typeface="Trebuchet MS"/>
                <a:cs typeface="Trebuchet MS"/>
              </a:rPr>
              <a:t>Comunità</a:t>
            </a:r>
            <a:r>
              <a:rPr dirty="0" sz="2300" spc="-80" b="1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25" b="1">
                <a:solidFill>
                  <a:srgbClr val="1C1A1B"/>
                </a:solidFill>
                <a:latin typeface="Trebuchet MS"/>
                <a:cs typeface="Trebuchet MS"/>
              </a:rPr>
              <a:t>di </a:t>
            </a:r>
            <a:r>
              <a:rPr dirty="0" sz="2300" spc="55" b="1">
                <a:solidFill>
                  <a:srgbClr val="1C1A1B"/>
                </a:solidFill>
                <a:latin typeface="Trebuchet MS"/>
                <a:cs typeface="Trebuchet MS"/>
              </a:rPr>
              <a:t>Sant’Egidio</a:t>
            </a:r>
            <a:r>
              <a:rPr dirty="0" sz="2300" spc="-140" b="1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di</a:t>
            </a:r>
            <a:r>
              <a:rPr dirty="0" sz="2300" spc="-14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100">
                <a:solidFill>
                  <a:srgbClr val="1C1A1B"/>
                </a:solidFill>
                <a:latin typeface="Trebuchet MS"/>
                <a:cs typeface="Trebuchet MS"/>
              </a:rPr>
              <a:t>Aversa</a:t>
            </a:r>
            <a:r>
              <a:rPr dirty="0" sz="2300" spc="-13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e</a:t>
            </a:r>
            <a:r>
              <a:rPr dirty="0" sz="2300" spc="-14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10">
                <a:solidFill>
                  <a:srgbClr val="1C1A1B"/>
                </a:solidFill>
                <a:latin typeface="Trebuchet MS"/>
                <a:cs typeface="Trebuchet MS"/>
              </a:rPr>
              <a:t>Milano.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300">
              <a:latin typeface="Trebuchet MS"/>
              <a:cs typeface="Trebuchet MS"/>
            </a:endParaRPr>
          </a:p>
          <a:p>
            <a:pPr marL="12700" marR="247650">
              <a:lnSpc>
                <a:spcPct val="114100"/>
              </a:lnSpc>
            </a:pPr>
            <a:r>
              <a:rPr dirty="0" sz="2300" spc="50">
                <a:solidFill>
                  <a:srgbClr val="1C1A1B"/>
                </a:solidFill>
                <a:latin typeface="Trebuchet MS"/>
                <a:cs typeface="Trebuchet MS"/>
              </a:rPr>
              <a:t>Durante</a:t>
            </a:r>
            <a:r>
              <a:rPr dirty="0" sz="2300" spc="-6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30">
                <a:solidFill>
                  <a:srgbClr val="1C1A1B"/>
                </a:solidFill>
                <a:latin typeface="Trebuchet MS"/>
                <a:cs typeface="Trebuchet MS"/>
              </a:rPr>
              <a:t>il</a:t>
            </a:r>
            <a:r>
              <a:rPr dirty="0" sz="2300" spc="-5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1C1A1B"/>
                </a:solidFill>
                <a:latin typeface="Trebuchet MS"/>
                <a:cs typeface="Trebuchet MS"/>
              </a:rPr>
              <a:t>pranzo</a:t>
            </a:r>
            <a:r>
              <a:rPr dirty="0" sz="2300" spc="-114" b="1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solidFill>
                  <a:srgbClr val="1C1A1B"/>
                </a:solidFill>
                <a:latin typeface="Trebuchet MS"/>
                <a:cs typeface="Trebuchet MS"/>
              </a:rPr>
              <a:t>natalizio</a:t>
            </a:r>
            <a:r>
              <a:rPr dirty="0" sz="2300" spc="-55" b="1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organizzato</a:t>
            </a:r>
            <a:r>
              <a:rPr dirty="0" sz="2300" spc="-5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75">
                <a:solidFill>
                  <a:srgbClr val="1C1A1B"/>
                </a:solidFill>
                <a:latin typeface="Trebuchet MS"/>
                <a:cs typeface="Trebuchet MS"/>
              </a:rPr>
              <a:t>ad</a:t>
            </a:r>
            <a:r>
              <a:rPr dirty="0" sz="2300" spc="-6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35">
                <a:solidFill>
                  <a:srgbClr val="1C1A1B"/>
                </a:solidFill>
                <a:latin typeface="Trebuchet MS"/>
                <a:cs typeface="Trebuchet MS"/>
              </a:rPr>
              <a:t>Aversa, </a:t>
            </a:r>
            <a:r>
              <a:rPr dirty="0" sz="2300" spc="55">
                <a:solidFill>
                  <a:srgbClr val="1C1A1B"/>
                </a:solidFill>
                <a:latin typeface="Trebuchet MS"/>
                <a:cs typeface="Trebuchet MS"/>
              </a:rPr>
              <a:t>questi</a:t>
            </a:r>
            <a:r>
              <a:rPr dirty="0" sz="2300" spc="-7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doni</a:t>
            </a:r>
            <a:r>
              <a:rPr dirty="0" sz="2300" spc="-6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95">
                <a:solidFill>
                  <a:srgbClr val="1C1A1B"/>
                </a:solidFill>
                <a:latin typeface="Trebuchet MS"/>
                <a:cs typeface="Trebuchet MS"/>
              </a:rPr>
              <a:t>sono</a:t>
            </a:r>
            <a:r>
              <a:rPr dirty="0" sz="2300" spc="-6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diventati</a:t>
            </a:r>
            <a:r>
              <a:rPr dirty="0" sz="2300" spc="-6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sorrisi,</a:t>
            </a:r>
            <a:r>
              <a:rPr dirty="0" sz="2300" spc="-6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calore</a:t>
            </a:r>
            <a:r>
              <a:rPr dirty="0" sz="2300" spc="-6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e</a:t>
            </a:r>
            <a:r>
              <a:rPr dirty="0" sz="2300" spc="-6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55">
                <a:solidFill>
                  <a:srgbClr val="1C1A1B"/>
                </a:solidFill>
                <a:latin typeface="Trebuchet MS"/>
                <a:cs typeface="Trebuchet MS"/>
              </a:rPr>
              <a:t>speranza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per</a:t>
            </a:r>
            <a:r>
              <a:rPr dirty="0" sz="2300" spc="-30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1C1A1B"/>
                </a:solidFill>
                <a:latin typeface="Trebuchet MS"/>
                <a:cs typeface="Trebuchet MS"/>
              </a:rPr>
              <a:t>tante</a:t>
            </a:r>
            <a:r>
              <a:rPr dirty="0" sz="2300" spc="-25">
                <a:solidFill>
                  <a:srgbClr val="1C1A1B"/>
                </a:solidFill>
                <a:latin typeface="Trebuchet MS"/>
                <a:cs typeface="Trebuchet MS"/>
              </a:rPr>
              <a:t> </a:t>
            </a:r>
            <a:r>
              <a:rPr dirty="0" sz="2300" spc="-10">
                <a:solidFill>
                  <a:srgbClr val="1C1A1B"/>
                </a:solidFill>
                <a:latin typeface="Trebuchet MS"/>
                <a:cs typeface="Trebuchet MS"/>
              </a:rPr>
              <a:t>famiglie.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747377" y="0"/>
            <a:ext cx="3597910" cy="1562735"/>
            <a:chOff x="14747377" y="0"/>
            <a:chExt cx="3597910" cy="1562735"/>
          </a:xfrm>
        </p:grpSpPr>
        <p:sp>
          <p:nvSpPr>
            <p:cNvPr id="3" name="object 3" descr=""/>
            <p:cNvSpPr/>
            <p:nvPr/>
          </p:nvSpPr>
          <p:spPr>
            <a:xfrm>
              <a:off x="14747367" y="11"/>
              <a:ext cx="3540760" cy="1505585"/>
            </a:xfrm>
            <a:custGeom>
              <a:avLst/>
              <a:gdLst/>
              <a:ahLst/>
              <a:cxnLst/>
              <a:rect l="l" t="t" r="r" b="b"/>
              <a:pathLst>
                <a:path w="3540759" h="1505585">
                  <a:moveTo>
                    <a:pt x="3540620" y="0"/>
                  </a:moveTo>
                  <a:lnTo>
                    <a:pt x="0" y="0"/>
                  </a:lnTo>
                  <a:lnTo>
                    <a:pt x="700138" y="969378"/>
                  </a:lnTo>
                  <a:lnTo>
                    <a:pt x="1701063" y="969378"/>
                  </a:lnTo>
                  <a:lnTo>
                    <a:pt x="1701063" y="971181"/>
                  </a:lnTo>
                  <a:lnTo>
                    <a:pt x="2040559" y="1505026"/>
                  </a:lnTo>
                  <a:lnTo>
                    <a:pt x="3540620" y="1505026"/>
                  </a:lnTo>
                  <a:lnTo>
                    <a:pt x="3540620" y="969378"/>
                  </a:lnTo>
                  <a:lnTo>
                    <a:pt x="3540620" y="433603"/>
                  </a:lnTo>
                  <a:lnTo>
                    <a:pt x="3540620" y="0"/>
                  </a:lnTo>
                  <a:close/>
                </a:path>
              </a:pathLst>
            </a:custGeom>
            <a:solidFill>
              <a:srgbClr val="91C2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449582" y="438226"/>
              <a:ext cx="1838960" cy="1066800"/>
            </a:xfrm>
            <a:custGeom>
              <a:avLst/>
              <a:gdLst/>
              <a:ahLst/>
              <a:cxnLst/>
              <a:rect l="l" t="t" r="r" b="b"/>
              <a:pathLst>
                <a:path w="1838959" h="1066800">
                  <a:moveTo>
                    <a:pt x="0" y="527882"/>
                  </a:moveTo>
                  <a:lnTo>
                    <a:pt x="335696" y="0"/>
                  </a:lnTo>
                </a:path>
                <a:path w="1838959" h="1066800">
                  <a:moveTo>
                    <a:pt x="1838417" y="1066800"/>
                  </a:moveTo>
                  <a:lnTo>
                    <a:pt x="338536" y="1066800"/>
                  </a:lnTo>
                  <a:lnTo>
                    <a:pt x="0" y="534453"/>
                  </a:lnTo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7043928" y="8924279"/>
            <a:ext cx="1244600" cy="1362710"/>
          </a:xfrm>
          <a:custGeom>
            <a:avLst/>
            <a:gdLst/>
            <a:ahLst/>
            <a:cxnLst/>
            <a:rect l="l" t="t" r="r" b="b"/>
            <a:pathLst>
              <a:path w="1244600" h="1362709">
                <a:moveTo>
                  <a:pt x="38403" y="1362266"/>
                </a:moveTo>
                <a:lnTo>
                  <a:pt x="1244071" y="1362266"/>
                </a:lnTo>
                <a:lnTo>
                  <a:pt x="1244071" y="0"/>
                </a:lnTo>
                <a:lnTo>
                  <a:pt x="0" y="1244071"/>
                </a:lnTo>
                <a:lnTo>
                  <a:pt x="38403" y="1362266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8145393" y="684066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0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8145393" y="706575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8145393" y="729158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2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2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146140" y="774175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0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8146140" y="796759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0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8146140" y="819267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0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7947290" y="6840663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3"/>
                </a:lnTo>
                <a:lnTo>
                  <a:pt x="35830" y="22867"/>
                </a:lnTo>
                <a:lnTo>
                  <a:pt x="18317" y="40380"/>
                </a:lnTo>
                <a:lnTo>
                  <a:pt x="12962" y="40380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7947290" y="7065750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3"/>
                </a:lnTo>
                <a:lnTo>
                  <a:pt x="35830" y="22867"/>
                </a:lnTo>
                <a:lnTo>
                  <a:pt x="18317" y="40380"/>
                </a:lnTo>
                <a:lnTo>
                  <a:pt x="12962" y="40380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7947290" y="7291584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2"/>
                </a:lnTo>
                <a:lnTo>
                  <a:pt x="35830" y="22867"/>
                </a:lnTo>
                <a:lnTo>
                  <a:pt x="18317" y="40380"/>
                </a:lnTo>
                <a:lnTo>
                  <a:pt x="12962" y="40380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7947290" y="7741757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2501"/>
                </a:moveTo>
                <a:lnTo>
                  <a:pt x="0" y="7879"/>
                </a:lnTo>
                <a:lnTo>
                  <a:pt x="1337" y="5888"/>
                </a:lnTo>
                <a:lnTo>
                  <a:pt x="7752" y="1577"/>
                </a:lnTo>
                <a:lnTo>
                  <a:pt x="15639" y="0"/>
                </a:lnTo>
                <a:lnTo>
                  <a:pt x="23526" y="1577"/>
                </a:lnTo>
                <a:lnTo>
                  <a:pt x="29941" y="5888"/>
                </a:lnTo>
                <a:lnTo>
                  <a:pt x="34252" y="12303"/>
                </a:lnTo>
                <a:lnTo>
                  <a:pt x="35830" y="20190"/>
                </a:lnTo>
                <a:lnTo>
                  <a:pt x="34252" y="28182"/>
                </a:lnTo>
                <a:lnTo>
                  <a:pt x="29941" y="34772"/>
                </a:lnTo>
                <a:lnTo>
                  <a:pt x="23526" y="39119"/>
                </a:lnTo>
                <a:lnTo>
                  <a:pt x="15639" y="40381"/>
                </a:lnTo>
                <a:lnTo>
                  <a:pt x="7752" y="38803"/>
                </a:lnTo>
                <a:lnTo>
                  <a:pt x="1337" y="34492"/>
                </a:lnTo>
                <a:lnTo>
                  <a:pt x="0" y="32501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7947290" y="7967591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2501"/>
                </a:moveTo>
                <a:lnTo>
                  <a:pt x="0" y="7879"/>
                </a:lnTo>
                <a:lnTo>
                  <a:pt x="1337" y="5888"/>
                </a:lnTo>
                <a:lnTo>
                  <a:pt x="7752" y="1577"/>
                </a:lnTo>
                <a:lnTo>
                  <a:pt x="15639" y="0"/>
                </a:lnTo>
                <a:lnTo>
                  <a:pt x="23526" y="1577"/>
                </a:lnTo>
                <a:lnTo>
                  <a:pt x="29941" y="5888"/>
                </a:lnTo>
                <a:lnTo>
                  <a:pt x="34252" y="12303"/>
                </a:lnTo>
                <a:lnTo>
                  <a:pt x="35830" y="20190"/>
                </a:lnTo>
                <a:lnTo>
                  <a:pt x="34252" y="28077"/>
                </a:lnTo>
                <a:lnTo>
                  <a:pt x="29941" y="34492"/>
                </a:lnTo>
                <a:lnTo>
                  <a:pt x="23526" y="38803"/>
                </a:lnTo>
                <a:lnTo>
                  <a:pt x="15639" y="40381"/>
                </a:lnTo>
                <a:lnTo>
                  <a:pt x="7752" y="38803"/>
                </a:lnTo>
                <a:lnTo>
                  <a:pt x="1337" y="34492"/>
                </a:lnTo>
                <a:lnTo>
                  <a:pt x="0" y="32501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7947290" y="8192678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2501"/>
                </a:moveTo>
                <a:lnTo>
                  <a:pt x="0" y="7879"/>
                </a:lnTo>
                <a:lnTo>
                  <a:pt x="1337" y="5888"/>
                </a:lnTo>
                <a:lnTo>
                  <a:pt x="7752" y="1577"/>
                </a:lnTo>
                <a:lnTo>
                  <a:pt x="15639" y="0"/>
                </a:lnTo>
                <a:lnTo>
                  <a:pt x="23526" y="1577"/>
                </a:lnTo>
                <a:lnTo>
                  <a:pt x="29941" y="5888"/>
                </a:lnTo>
                <a:lnTo>
                  <a:pt x="34252" y="12303"/>
                </a:lnTo>
                <a:lnTo>
                  <a:pt x="35830" y="20190"/>
                </a:lnTo>
                <a:lnTo>
                  <a:pt x="34252" y="28077"/>
                </a:lnTo>
                <a:lnTo>
                  <a:pt x="29941" y="34492"/>
                </a:lnTo>
                <a:lnTo>
                  <a:pt x="23526" y="38803"/>
                </a:lnTo>
                <a:lnTo>
                  <a:pt x="15639" y="40381"/>
                </a:lnTo>
                <a:lnTo>
                  <a:pt x="7752" y="38803"/>
                </a:lnTo>
                <a:lnTo>
                  <a:pt x="1337" y="34492"/>
                </a:lnTo>
                <a:lnTo>
                  <a:pt x="0" y="32501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8145393" y="751667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8146140" y="841776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0" y="20190"/>
                </a:lnTo>
                <a:lnTo>
                  <a:pt x="38803" y="28392"/>
                </a:lnTo>
                <a:lnTo>
                  <a:pt x="34492" y="34772"/>
                </a:lnTo>
                <a:lnTo>
                  <a:pt x="28077" y="38908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8145393" y="864359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1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8145393" y="886868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1"/>
                </a:lnTo>
                <a:lnTo>
                  <a:pt x="0" y="22867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7947290" y="7516670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3"/>
                </a:lnTo>
                <a:lnTo>
                  <a:pt x="35830" y="22867"/>
                </a:lnTo>
                <a:lnTo>
                  <a:pt x="18317" y="40380"/>
                </a:lnTo>
                <a:lnTo>
                  <a:pt x="12962" y="40380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7947290" y="841776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2501"/>
                </a:moveTo>
                <a:lnTo>
                  <a:pt x="0" y="7879"/>
                </a:lnTo>
                <a:lnTo>
                  <a:pt x="1337" y="5888"/>
                </a:lnTo>
                <a:lnTo>
                  <a:pt x="7752" y="1577"/>
                </a:lnTo>
                <a:lnTo>
                  <a:pt x="15639" y="0"/>
                </a:lnTo>
                <a:lnTo>
                  <a:pt x="23526" y="1577"/>
                </a:lnTo>
                <a:lnTo>
                  <a:pt x="29941" y="5888"/>
                </a:lnTo>
                <a:lnTo>
                  <a:pt x="34252" y="12303"/>
                </a:lnTo>
                <a:lnTo>
                  <a:pt x="35830" y="20190"/>
                </a:lnTo>
                <a:lnTo>
                  <a:pt x="34252" y="28498"/>
                </a:lnTo>
                <a:lnTo>
                  <a:pt x="29941" y="35052"/>
                </a:lnTo>
                <a:lnTo>
                  <a:pt x="23526" y="39224"/>
                </a:lnTo>
                <a:lnTo>
                  <a:pt x="15639" y="40381"/>
                </a:lnTo>
                <a:lnTo>
                  <a:pt x="7752" y="38803"/>
                </a:lnTo>
                <a:lnTo>
                  <a:pt x="1337" y="34492"/>
                </a:lnTo>
                <a:lnTo>
                  <a:pt x="0" y="32501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7947290" y="8643599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3"/>
                </a:lnTo>
                <a:lnTo>
                  <a:pt x="35830" y="22867"/>
                </a:lnTo>
                <a:lnTo>
                  <a:pt x="18317" y="40381"/>
                </a:lnTo>
                <a:lnTo>
                  <a:pt x="12962" y="40381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7947290" y="886868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40">
                <a:moveTo>
                  <a:pt x="0" y="33104"/>
                </a:moveTo>
                <a:lnTo>
                  <a:pt x="0" y="7276"/>
                </a:lnTo>
                <a:lnTo>
                  <a:pt x="3256" y="4020"/>
                </a:lnTo>
                <a:lnTo>
                  <a:pt x="5439" y="2561"/>
                </a:lnTo>
                <a:lnTo>
                  <a:pt x="10386" y="512"/>
                </a:lnTo>
                <a:lnTo>
                  <a:pt x="12962" y="0"/>
                </a:lnTo>
                <a:lnTo>
                  <a:pt x="18317" y="0"/>
                </a:lnTo>
                <a:lnTo>
                  <a:pt x="35830" y="17513"/>
                </a:lnTo>
                <a:lnTo>
                  <a:pt x="35830" y="22867"/>
                </a:lnTo>
                <a:lnTo>
                  <a:pt x="18317" y="40381"/>
                </a:lnTo>
                <a:lnTo>
                  <a:pt x="12962" y="40381"/>
                </a:lnTo>
                <a:lnTo>
                  <a:pt x="10386" y="39868"/>
                </a:lnTo>
                <a:lnTo>
                  <a:pt x="5439" y="37819"/>
                </a:lnTo>
                <a:lnTo>
                  <a:pt x="3256" y="36360"/>
                </a:lnTo>
                <a:lnTo>
                  <a:pt x="0" y="33104"/>
                </a:lnTo>
                <a:close/>
              </a:path>
            </a:pathLst>
          </a:custGeom>
          <a:solidFill>
            <a:srgbClr val="1C1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8246529" y="985372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8246529" y="100170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8246529" y="1018029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8083243" y="985372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8083243" y="100170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8083243" y="1018029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7919957" y="985372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7919957" y="100170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0" y="13987"/>
            <a:ext cx="18288000" cy="10273030"/>
            <a:chOff x="0" y="13987"/>
            <a:chExt cx="18288000" cy="10273030"/>
          </a:xfrm>
        </p:grpSpPr>
        <p:pic>
          <p:nvPicPr>
            <p:cNvPr id="35" name="object 3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987"/>
              <a:ext cx="8220074" cy="1027301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7782980" y="7776241"/>
              <a:ext cx="213995" cy="47625"/>
            </a:xfrm>
            <a:custGeom>
              <a:avLst/>
              <a:gdLst/>
              <a:ahLst/>
              <a:cxnLst/>
              <a:rect l="l" t="t" r="r" b="b"/>
              <a:pathLst>
                <a:path w="213995" h="47625">
                  <a:moveTo>
                    <a:pt x="213754" y="47624"/>
                  </a:moveTo>
                  <a:lnTo>
                    <a:pt x="0" y="47624"/>
                  </a:lnTo>
                  <a:lnTo>
                    <a:pt x="0" y="0"/>
                  </a:lnTo>
                  <a:lnTo>
                    <a:pt x="213754" y="0"/>
                  </a:lnTo>
                  <a:lnTo>
                    <a:pt x="213754" y="47624"/>
                  </a:lnTo>
                  <a:close/>
                </a:path>
              </a:pathLst>
            </a:custGeom>
            <a:solidFill>
              <a:srgbClr val="6913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218028" y="10018461"/>
              <a:ext cx="10070465" cy="268605"/>
            </a:xfrm>
            <a:custGeom>
              <a:avLst/>
              <a:gdLst/>
              <a:ahLst/>
              <a:cxnLst/>
              <a:rect l="l" t="t" r="r" b="b"/>
              <a:pathLst>
                <a:path w="10070465" h="268604">
                  <a:moveTo>
                    <a:pt x="0" y="0"/>
                  </a:moveTo>
                  <a:lnTo>
                    <a:pt x="0" y="268537"/>
                  </a:lnTo>
                  <a:lnTo>
                    <a:pt x="10069971" y="268537"/>
                  </a:lnTo>
                  <a:lnTo>
                    <a:pt x="10069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C25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60"/>
              <a:t>Il</a:t>
            </a:r>
            <a:r>
              <a:rPr dirty="0" spc="-145"/>
              <a:t> </a:t>
            </a:r>
            <a:r>
              <a:rPr dirty="0" spc="55"/>
              <a:t>valore</a:t>
            </a:r>
            <a:r>
              <a:rPr dirty="0" spc="-140"/>
              <a:t> </a:t>
            </a:r>
            <a:r>
              <a:rPr dirty="0"/>
              <a:t>di</a:t>
            </a:r>
            <a:r>
              <a:rPr dirty="0" spc="-145"/>
              <a:t> </a:t>
            </a:r>
            <a:r>
              <a:rPr dirty="0" spc="-90"/>
              <a:t>un</a:t>
            </a:r>
            <a:r>
              <a:rPr dirty="0" spc="-140"/>
              <a:t> </a:t>
            </a:r>
            <a:r>
              <a:rPr dirty="0"/>
              <a:t>gesto</a:t>
            </a:r>
            <a:r>
              <a:rPr dirty="0" spc="-140"/>
              <a:t> </a:t>
            </a:r>
            <a:r>
              <a:rPr dirty="0" spc="-55"/>
              <a:t>condiviso</a:t>
            </a:r>
          </a:p>
        </p:txBody>
      </p:sp>
      <p:sp>
        <p:nvSpPr>
          <p:cNvPr id="39" name="object 3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71120">
              <a:lnSpc>
                <a:spcPct val="114100"/>
              </a:lnSpc>
              <a:spcBef>
                <a:spcPts val="100"/>
              </a:spcBef>
            </a:pPr>
            <a:r>
              <a:rPr dirty="0" spc="75"/>
              <a:t>Natale</a:t>
            </a:r>
            <a:r>
              <a:rPr dirty="0" spc="-140"/>
              <a:t> </a:t>
            </a:r>
            <a:r>
              <a:rPr dirty="0"/>
              <a:t>per</a:t>
            </a:r>
            <a:r>
              <a:rPr dirty="0" spc="-140"/>
              <a:t> </a:t>
            </a:r>
            <a:r>
              <a:rPr dirty="0"/>
              <a:t>tutti</a:t>
            </a:r>
            <a:r>
              <a:rPr dirty="0" spc="-140"/>
              <a:t> </a:t>
            </a:r>
            <a:r>
              <a:rPr dirty="0" spc="55"/>
              <a:t>non</a:t>
            </a:r>
            <a:r>
              <a:rPr dirty="0" spc="-140"/>
              <a:t> </a:t>
            </a:r>
            <a:r>
              <a:rPr dirty="0"/>
              <a:t>è</a:t>
            </a:r>
            <a:r>
              <a:rPr dirty="0" spc="-135"/>
              <a:t> </a:t>
            </a:r>
            <a:r>
              <a:rPr dirty="0" spc="80"/>
              <a:t>stata</a:t>
            </a:r>
            <a:r>
              <a:rPr dirty="0" spc="-140"/>
              <a:t> </a:t>
            </a:r>
            <a:r>
              <a:rPr dirty="0" spc="85"/>
              <a:t>solo</a:t>
            </a:r>
            <a:r>
              <a:rPr dirty="0" spc="-140"/>
              <a:t> </a:t>
            </a:r>
            <a:r>
              <a:rPr dirty="0" spc="60"/>
              <a:t>una</a:t>
            </a:r>
            <a:r>
              <a:rPr dirty="0" spc="-140"/>
              <a:t> </a:t>
            </a:r>
            <a:r>
              <a:rPr dirty="0"/>
              <a:t>raccolta,</a:t>
            </a:r>
            <a:r>
              <a:rPr dirty="0" spc="-140"/>
              <a:t> </a:t>
            </a:r>
            <a:r>
              <a:rPr dirty="0" spc="75"/>
              <a:t>ma</a:t>
            </a:r>
            <a:r>
              <a:rPr dirty="0" spc="-135"/>
              <a:t> </a:t>
            </a:r>
            <a:r>
              <a:rPr dirty="0" spc="50"/>
              <a:t>un</a:t>
            </a:r>
            <a:r>
              <a:rPr dirty="0" spc="-140"/>
              <a:t> </a:t>
            </a:r>
            <a:r>
              <a:rPr dirty="0" spc="35"/>
              <a:t>momento </a:t>
            </a:r>
            <a:r>
              <a:rPr dirty="0"/>
              <a:t>di</a:t>
            </a:r>
            <a:r>
              <a:rPr dirty="0" spc="-110"/>
              <a:t> </a:t>
            </a:r>
            <a:r>
              <a:rPr dirty="0"/>
              <a:t>umanità</a:t>
            </a:r>
            <a:r>
              <a:rPr dirty="0" spc="-105"/>
              <a:t> </a:t>
            </a:r>
            <a:r>
              <a:rPr dirty="0" spc="55"/>
              <a:t>condivisa</a:t>
            </a:r>
            <a:r>
              <a:rPr dirty="0" spc="-105"/>
              <a:t> </a:t>
            </a:r>
            <a:r>
              <a:rPr dirty="0" spc="60"/>
              <a:t>che</a:t>
            </a:r>
            <a:r>
              <a:rPr dirty="0" spc="-105"/>
              <a:t> </a:t>
            </a:r>
            <a:r>
              <a:rPr dirty="0" spc="70"/>
              <a:t>ha</a:t>
            </a:r>
            <a:r>
              <a:rPr dirty="0" spc="-105"/>
              <a:t> </a:t>
            </a:r>
            <a:r>
              <a:rPr dirty="0"/>
              <a:t>fatto</a:t>
            </a:r>
            <a:r>
              <a:rPr dirty="0" spc="-105"/>
              <a:t> </a:t>
            </a:r>
            <a:r>
              <a:rPr dirty="0" spc="60"/>
              <a:t>crescere</a:t>
            </a:r>
            <a:r>
              <a:rPr dirty="0" spc="-105"/>
              <a:t> </a:t>
            </a:r>
            <a:r>
              <a:rPr dirty="0" spc="90"/>
              <a:t>sia</a:t>
            </a:r>
            <a:r>
              <a:rPr dirty="0" spc="-105"/>
              <a:t> </a:t>
            </a:r>
            <a:r>
              <a:rPr dirty="0" spc="-30"/>
              <a:t>il</a:t>
            </a:r>
            <a:r>
              <a:rPr dirty="0" spc="-110"/>
              <a:t> </a:t>
            </a:r>
            <a:r>
              <a:rPr dirty="0" spc="125"/>
              <a:t>senso</a:t>
            </a:r>
            <a:r>
              <a:rPr dirty="0" spc="-105"/>
              <a:t> </a:t>
            </a:r>
            <a:r>
              <a:rPr dirty="0" spc="-25"/>
              <a:t>di </a:t>
            </a:r>
            <a:r>
              <a:rPr dirty="0" spc="45"/>
              <a:t>appartenenza</a:t>
            </a:r>
            <a:r>
              <a:rPr dirty="0" spc="-120"/>
              <a:t> </a:t>
            </a:r>
            <a:r>
              <a:rPr dirty="0"/>
              <a:t>all’azienda</a:t>
            </a:r>
            <a:r>
              <a:rPr dirty="0" spc="-120"/>
              <a:t> </a:t>
            </a:r>
            <a:r>
              <a:rPr dirty="0" spc="60"/>
              <a:t>che</a:t>
            </a:r>
            <a:r>
              <a:rPr dirty="0" spc="-120"/>
              <a:t> </a:t>
            </a:r>
            <a:r>
              <a:rPr dirty="0"/>
              <a:t>la</a:t>
            </a:r>
            <a:r>
              <a:rPr dirty="0" spc="-114"/>
              <a:t> </a:t>
            </a:r>
            <a:r>
              <a:rPr dirty="0" spc="50"/>
              <a:t>sensibilità</a:t>
            </a:r>
            <a:r>
              <a:rPr dirty="0" spc="-120"/>
              <a:t> </a:t>
            </a:r>
            <a:r>
              <a:rPr dirty="0"/>
              <a:t>alle</a:t>
            </a:r>
            <a:r>
              <a:rPr dirty="0" spc="-120"/>
              <a:t> </a:t>
            </a:r>
            <a:r>
              <a:rPr dirty="0" spc="-10"/>
              <a:t>relazioni: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</a:p>
          <a:p>
            <a:pPr marL="12700" marR="323215" indent="-6350">
              <a:lnSpc>
                <a:spcPct val="114100"/>
              </a:lnSpc>
              <a:buFont typeface="Trebuchet MS"/>
              <a:buChar char="•"/>
              <a:tabLst>
                <a:tab pos="171450" algn="l"/>
              </a:tabLst>
            </a:pPr>
            <a:r>
              <a:rPr dirty="0" b="1">
                <a:latin typeface="Trebuchet MS"/>
                <a:cs typeface="Trebuchet MS"/>
              </a:rPr>
              <a:t>	</a:t>
            </a:r>
            <a:r>
              <a:rPr dirty="0" b="1">
                <a:latin typeface="Trebuchet MS"/>
                <a:cs typeface="Trebuchet MS"/>
              </a:rPr>
              <a:t>Un’adesione</a:t>
            </a:r>
            <a:r>
              <a:rPr dirty="0" spc="-75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straordinaria:</a:t>
            </a:r>
            <a:r>
              <a:rPr dirty="0" spc="-75" b="1">
                <a:latin typeface="Trebuchet MS"/>
                <a:cs typeface="Trebuchet MS"/>
              </a:rPr>
              <a:t> </a:t>
            </a:r>
            <a:r>
              <a:rPr dirty="0"/>
              <a:t>la</a:t>
            </a:r>
            <a:r>
              <a:rPr dirty="0" spc="-20"/>
              <a:t> </a:t>
            </a:r>
            <a:r>
              <a:rPr dirty="0"/>
              <a:t>partecipazione</a:t>
            </a:r>
            <a:r>
              <a:rPr dirty="0" spc="-15"/>
              <a:t> </a:t>
            </a:r>
            <a:r>
              <a:rPr dirty="0"/>
              <a:t>attiva</a:t>
            </a:r>
            <a:r>
              <a:rPr dirty="0" spc="-15"/>
              <a:t> </a:t>
            </a:r>
            <a:r>
              <a:rPr dirty="0" spc="-50"/>
              <a:t>e </a:t>
            </a:r>
            <a:r>
              <a:rPr dirty="0" spc="75"/>
              <a:t>spontanea</a:t>
            </a:r>
            <a:r>
              <a:rPr dirty="0" spc="-140"/>
              <a:t> </a:t>
            </a:r>
            <a:r>
              <a:rPr dirty="0"/>
              <a:t>dei</a:t>
            </a:r>
            <a:r>
              <a:rPr dirty="0" spc="-135"/>
              <a:t> </a:t>
            </a:r>
            <a:r>
              <a:rPr dirty="0" spc="55"/>
              <a:t>colleghi</a:t>
            </a:r>
            <a:r>
              <a:rPr dirty="0" spc="-135"/>
              <a:t> </a:t>
            </a:r>
            <a:r>
              <a:rPr dirty="0" spc="70"/>
              <a:t>ha</a:t>
            </a:r>
            <a:r>
              <a:rPr dirty="0" spc="-135"/>
              <a:t> </a:t>
            </a:r>
            <a:r>
              <a:rPr dirty="0" spc="50"/>
              <a:t>dimostrato</a:t>
            </a:r>
            <a:r>
              <a:rPr dirty="0" spc="-140"/>
              <a:t> </a:t>
            </a:r>
            <a:r>
              <a:rPr dirty="0" spc="-30"/>
              <a:t>il</a:t>
            </a:r>
            <a:r>
              <a:rPr dirty="0" spc="-135"/>
              <a:t> </a:t>
            </a:r>
            <a:r>
              <a:rPr dirty="0" spc="60"/>
              <a:t>nostro</a:t>
            </a:r>
            <a:r>
              <a:rPr dirty="0" spc="-135"/>
              <a:t> </a:t>
            </a:r>
            <a:r>
              <a:rPr dirty="0"/>
              <a:t>forte</a:t>
            </a:r>
            <a:r>
              <a:rPr dirty="0" spc="-135"/>
              <a:t> </a:t>
            </a:r>
            <a:r>
              <a:rPr dirty="0" spc="125"/>
              <a:t>senso</a:t>
            </a:r>
            <a:r>
              <a:rPr dirty="0" spc="-140"/>
              <a:t> </a:t>
            </a:r>
            <a:r>
              <a:rPr dirty="0" spc="-25"/>
              <a:t>di </a:t>
            </a:r>
            <a:r>
              <a:rPr dirty="0" spc="-10"/>
              <a:t>comunità;</a:t>
            </a: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1C1A1B"/>
              </a:buClr>
              <a:buFont typeface="Trebuchet MS"/>
              <a:buChar char="•"/>
            </a:pPr>
          </a:p>
          <a:p>
            <a:pPr marL="12700" marR="391160" indent="-6350">
              <a:lnSpc>
                <a:spcPct val="114100"/>
              </a:lnSpc>
              <a:buFont typeface="Trebuchet MS"/>
              <a:buChar char="•"/>
              <a:tabLst>
                <a:tab pos="171450" algn="l"/>
              </a:tabLst>
            </a:pPr>
            <a:r>
              <a:rPr dirty="0" b="1">
                <a:latin typeface="Trebuchet MS"/>
                <a:cs typeface="Trebuchet MS"/>
              </a:rPr>
              <a:t>	</a:t>
            </a:r>
            <a:r>
              <a:rPr dirty="0" b="1">
                <a:latin typeface="Trebuchet MS"/>
                <a:cs typeface="Trebuchet MS"/>
              </a:rPr>
              <a:t>Un</a:t>
            </a:r>
            <a:r>
              <a:rPr dirty="0" spc="-120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impatto</a:t>
            </a:r>
            <a:r>
              <a:rPr dirty="0" spc="-120" b="1">
                <a:latin typeface="Trebuchet MS"/>
                <a:cs typeface="Trebuchet MS"/>
              </a:rPr>
              <a:t> </a:t>
            </a:r>
            <a:r>
              <a:rPr dirty="0" spc="-30" b="1">
                <a:latin typeface="Trebuchet MS"/>
                <a:cs typeface="Trebuchet MS"/>
              </a:rPr>
              <a:t>concreto:</a:t>
            </a:r>
            <a:r>
              <a:rPr dirty="0" spc="-65" b="1">
                <a:latin typeface="Trebuchet MS"/>
                <a:cs typeface="Trebuchet MS"/>
              </a:rPr>
              <a:t> </a:t>
            </a:r>
            <a:r>
              <a:rPr dirty="0" spc="-55"/>
              <a:t>i</a:t>
            </a:r>
            <a:r>
              <a:rPr dirty="0" spc="-65"/>
              <a:t> </a:t>
            </a:r>
            <a:r>
              <a:rPr dirty="0"/>
              <a:t>beni</a:t>
            </a:r>
            <a:r>
              <a:rPr dirty="0" spc="-65"/>
              <a:t> </a:t>
            </a:r>
            <a:r>
              <a:rPr dirty="0"/>
              <a:t>raccolti</a:t>
            </a:r>
            <a:r>
              <a:rPr dirty="0" spc="-60"/>
              <a:t> </a:t>
            </a:r>
            <a:r>
              <a:rPr dirty="0" spc="60"/>
              <a:t>hanno</a:t>
            </a:r>
            <a:r>
              <a:rPr dirty="0" spc="-65"/>
              <a:t> </a:t>
            </a:r>
            <a:r>
              <a:rPr dirty="0" spc="50"/>
              <a:t>dato</a:t>
            </a:r>
            <a:r>
              <a:rPr dirty="0" spc="-65"/>
              <a:t> </a:t>
            </a:r>
            <a:r>
              <a:rPr dirty="0" spc="105"/>
              <a:t>sostegno </a:t>
            </a:r>
            <a:r>
              <a:rPr dirty="0"/>
              <a:t>reale</a:t>
            </a:r>
            <a:r>
              <a:rPr dirty="0" spc="-120"/>
              <a:t> </a:t>
            </a:r>
            <a:r>
              <a:rPr dirty="0" spc="80"/>
              <a:t>a</a:t>
            </a:r>
            <a:r>
              <a:rPr dirty="0" spc="-114"/>
              <a:t> </a:t>
            </a:r>
            <a:r>
              <a:rPr dirty="0" spc="50"/>
              <a:t>famiglie</a:t>
            </a:r>
            <a:r>
              <a:rPr dirty="0" spc="-114"/>
              <a:t> </a:t>
            </a:r>
            <a:r>
              <a:rPr dirty="0"/>
              <a:t>e</a:t>
            </a:r>
            <a:r>
              <a:rPr dirty="0" spc="-114"/>
              <a:t> </a:t>
            </a:r>
            <a:r>
              <a:rPr dirty="0" spc="65"/>
              <a:t>persone</a:t>
            </a:r>
            <a:r>
              <a:rPr dirty="0" spc="-114"/>
              <a:t> </a:t>
            </a:r>
            <a:r>
              <a:rPr dirty="0"/>
              <a:t>in</a:t>
            </a:r>
            <a:r>
              <a:rPr dirty="0" spc="-114"/>
              <a:t> </a:t>
            </a:r>
            <a:r>
              <a:rPr dirty="0"/>
              <a:t>difficoltà,</a:t>
            </a:r>
            <a:r>
              <a:rPr dirty="0" spc="-114"/>
              <a:t> </a:t>
            </a:r>
            <a:r>
              <a:rPr dirty="0" spc="50"/>
              <a:t>grazie</a:t>
            </a:r>
            <a:r>
              <a:rPr dirty="0" spc="-114"/>
              <a:t> </a:t>
            </a:r>
            <a:r>
              <a:rPr dirty="0"/>
              <a:t>alla</a:t>
            </a:r>
            <a:r>
              <a:rPr dirty="0" spc="-114"/>
              <a:t> </a:t>
            </a:r>
            <a:r>
              <a:rPr dirty="0"/>
              <a:t>rete</a:t>
            </a:r>
            <a:r>
              <a:rPr dirty="0" spc="-114"/>
              <a:t> </a:t>
            </a:r>
            <a:r>
              <a:rPr dirty="0" spc="-10"/>
              <a:t>della </a:t>
            </a:r>
            <a:r>
              <a:rPr dirty="0" spc="55"/>
              <a:t>Comunità</a:t>
            </a:r>
            <a:r>
              <a:rPr dirty="0" spc="-150"/>
              <a:t> </a:t>
            </a:r>
            <a:r>
              <a:rPr dirty="0"/>
              <a:t>di</a:t>
            </a:r>
            <a:r>
              <a:rPr dirty="0" spc="-150"/>
              <a:t> </a:t>
            </a:r>
            <a:r>
              <a:rPr dirty="0" spc="-10"/>
              <a:t>Sant’Egidio;</a:t>
            </a: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1C1A1B"/>
              </a:buClr>
              <a:buFont typeface="Trebuchet MS"/>
              <a:buChar char="•"/>
            </a:pPr>
          </a:p>
          <a:p>
            <a:pPr marL="12700" marR="5080" indent="-6350">
              <a:lnSpc>
                <a:spcPct val="114100"/>
              </a:lnSpc>
              <a:buFont typeface="Trebuchet MS"/>
              <a:buChar char="•"/>
              <a:tabLst>
                <a:tab pos="171450" algn="l"/>
              </a:tabLst>
            </a:pPr>
            <a:r>
              <a:rPr dirty="0" b="1">
                <a:latin typeface="Trebuchet MS"/>
                <a:cs typeface="Trebuchet MS"/>
              </a:rPr>
              <a:t>	</a:t>
            </a:r>
            <a:r>
              <a:rPr dirty="0" b="1">
                <a:latin typeface="Trebuchet MS"/>
                <a:cs typeface="Trebuchet MS"/>
              </a:rPr>
              <a:t>Un</a:t>
            </a:r>
            <a:r>
              <a:rPr dirty="0" spc="-155" b="1">
                <a:latin typeface="Trebuchet MS"/>
                <a:cs typeface="Trebuchet MS"/>
              </a:rPr>
              <a:t> </a:t>
            </a:r>
            <a:r>
              <a:rPr dirty="0" spc="70" b="1">
                <a:latin typeface="Trebuchet MS"/>
                <a:cs typeface="Trebuchet MS"/>
              </a:rPr>
              <a:t>legame</a:t>
            </a:r>
            <a:r>
              <a:rPr dirty="0" spc="-150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che</a:t>
            </a:r>
            <a:r>
              <a:rPr dirty="0" spc="-150" b="1">
                <a:latin typeface="Trebuchet MS"/>
                <a:cs typeface="Trebuchet MS"/>
              </a:rPr>
              <a:t> </a:t>
            </a:r>
            <a:r>
              <a:rPr dirty="0" spc="-10" b="1">
                <a:latin typeface="Trebuchet MS"/>
                <a:cs typeface="Trebuchet MS"/>
              </a:rPr>
              <a:t>cresce:</a:t>
            </a:r>
            <a:r>
              <a:rPr dirty="0" spc="-100" b="1">
                <a:latin typeface="Trebuchet MS"/>
                <a:cs typeface="Trebuchet MS"/>
              </a:rPr>
              <a:t> </a:t>
            </a:r>
            <a:r>
              <a:rPr dirty="0" spc="70"/>
              <a:t>ha</a:t>
            </a:r>
            <a:r>
              <a:rPr dirty="0" spc="-100"/>
              <a:t> </a:t>
            </a:r>
            <a:r>
              <a:rPr dirty="0"/>
              <a:t>rafforzato</a:t>
            </a:r>
            <a:r>
              <a:rPr dirty="0" spc="-100"/>
              <a:t> </a:t>
            </a:r>
            <a:r>
              <a:rPr dirty="0" spc="-30"/>
              <a:t>il</a:t>
            </a:r>
            <a:r>
              <a:rPr dirty="0" spc="-100"/>
              <a:t> </a:t>
            </a:r>
            <a:r>
              <a:rPr dirty="0" spc="60"/>
              <a:t>nostro</a:t>
            </a:r>
            <a:r>
              <a:rPr dirty="0" spc="-100"/>
              <a:t> </a:t>
            </a:r>
            <a:r>
              <a:rPr dirty="0" spc="125"/>
              <a:t>senso</a:t>
            </a:r>
            <a:r>
              <a:rPr dirty="0" spc="-100"/>
              <a:t> </a:t>
            </a:r>
            <a:r>
              <a:rPr dirty="0" spc="-25"/>
              <a:t>di </a:t>
            </a:r>
            <a:r>
              <a:rPr dirty="0" spc="45"/>
              <a:t>appartenenza</a:t>
            </a:r>
            <a:r>
              <a:rPr dirty="0" spc="-55"/>
              <a:t> </a:t>
            </a:r>
            <a:r>
              <a:rPr dirty="0"/>
              <a:t>e</a:t>
            </a:r>
            <a:r>
              <a:rPr dirty="0" spc="-50"/>
              <a:t> </a:t>
            </a:r>
            <a:r>
              <a:rPr dirty="0"/>
              <a:t>l’orgoglio</a:t>
            </a:r>
            <a:r>
              <a:rPr dirty="0" spc="-55"/>
              <a:t> </a:t>
            </a:r>
            <a:r>
              <a:rPr dirty="0"/>
              <a:t>di</a:t>
            </a:r>
            <a:r>
              <a:rPr dirty="0" spc="-50"/>
              <a:t> </a:t>
            </a:r>
            <a:r>
              <a:rPr dirty="0"/>
              <a:t>lavorare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/>
              <a:t>un’azienda</a:t>
            </a:r>
            <a:r>
              <a:rPr dirty="0" spc="-50"/>
              <a:t> </a:t>
            </a:r>
            <a:r>
              <a:rPr dirty="0"/>
              <a:t>attenta</a:t>
            </a:r>
            <a:r>
              <a:rPr dirty="0" spc="-50"/>
              <a:t> </a:t>
            </a:r>
            <a:r>
              <a:rPr dirty="0" spc="30"/>
              <a:t>non </a:t>
            </a:r>
            <a:r>
              <a:rPr dirty="0" spc="85"/>
              <a:t>solo</a:t>
            </a:r>
            <a:r>
              <a:rPr dirty="0" spc="-125"/>
              <a:t> </a:t>
            </a:r>
            <a:r>
              <a:rPr dirty="0"/>
              <a:t>al</a:t>
            </a:r>
            <a:r>
              <a:rPr dirty="0" spc="-125"/>
              <a:t> </a:t>
            </a:r>
            <a:r>
              <a:rPr dirty="0" spc="65"/>
              <a:t>business,</a:t>
            </a:r>
            <a:r>
              <a:rPr dirty="0" spc="-125"/>
              <a:t> </a:t>
            </a:r>
            <a:r>
              <a:rPr dirty="0" spc="75"/>
              <a:t>ma</a:t>
            </a:r>
            <a:r>
              <a:rPr dirty="0" spc="-125"/>
              <a:t> </a:t>
            </a:r>
            <a:r>
              <a:rPr dirty="0" spc="65"/>
              <a:t>anche</a:t>
            </a:r>
            <a:r>
              <a:rPr dirty="0" spc="-125"/>
              <a:t> </a:t>
            </a:r>
            <a:r>
              <a:rPr dirty="0"/>
              <a:t>alle</a:t>
            </a:r>
            <a:r>
              <a:rPr dirty="0" spc="-120"/>
              <a:t> </a:t>
            </a:r>
            <a:r>
              <a:rPr dirty="0" spc="65"/>
              <a:t>persone</a:t>
            </a:r>
            <a:r>
              <a:rPr dirty="0" spc="-125"/>
              <a:t> </a:t>
            </a:r>
            <a:r>
              <a:rPr dirty="0"/>
              <a:t>e</a:t>
            </a:r>
            <a:r>
              <a:rPr dirty="0" spc="-125"/>
              <a:t> </a:t>
            </a:r>
            <a:r>
              <a:rPr dirty="0"/>
              <a:t>al</a:t>
            </a:r>
            <a:r>
              <a:rPr dirty="0" spc="-125"/>
              <a:t> </a:t>
            </a:r>
            <a:r>
              <a:rPr dirty="0" spc="-10"/>
              <a:t>territorio.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808351" y="0"/>
            <a:ext cx="9479915" cy="10287000"/>
            <a:chOff x="8808351" y="0"/>
            <a:chExt cx="9479915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8931554" y="0"/>
              <a:ext cx="9356725" cy="10287635"/>
            </a:xfrm>
            <a:custGeom>
              <a:avLst/>
              <a:gdLst/>
              <a:ahLst/>
              <a:cxnLst/>
              <a:rect l="l" t="t" r="r" b="b"/>
              <a:pathLst>
                <a:path w="9356725" h="10287635">
                  <a:moveTo>
                    <a:pt x="9356446" y="0"/>
                  </a:moveTo>
                  <a:lnTo>
                    <a:pt x="0" y="0"/>
                  </a:lnTo>
                  <a:lnTo>
                    <a:pt x="4027855" y="5605627"/>
                  </a:lnTo>
                  <a:lnTo>
                    <a:pt x="646760" y="10287013"/>
                  </a:lnTo>
                  <a:lnTo>
                    <a:pt x="9356433" y="10287013"/>
                  </a:lnTo>
                  <a:lnTo>
                    <a:pt x="9356433" y="9522231"/>
                  </a:lnTo>
                  <a:lnTo>
                    <a:pt x="9356446" y="0"/>
                  </a:lnTo>
                  <a:close/>
                </a:path>
              </a:pathLst>
            </a:custGeom>
            <a:solidFill>
              <a:srgbClr val="91C2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8351" y="1275795"/>
              <a:ext cx="9277349" cy="854368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718698" y="3182302"/>
              <a:ext cx="5458460" cy="4726940"/>
            </a:xfrm>
            <a:custGeom>
              <a:avLst/>
              <a:gdLst/>
              <a:ahLst/>
              <a:cxnLst/>
              <a:rect l="l" t="t" r="r" b="b"/>
              <a:pathLst>
                <a:path w="5458459" h="4726940">
                  <a:moveTo>
                    <a:pt x="5458130" y="2363381"/>
                  </a:moveTo>
                  <a:lnTo>
                    <a:pt x="4093603" y="0"/>
                  </a:lnTo>
                  <a:lnTo>
                    <a:pt x="1364526" y="0"/>
                  </a:lnTo>
                  <a:lnTo>
                    <a:pt x="0" y="2363381"/>
                  </a:lnTo>
                  <a:lnTo>
                    <a:pt x="1364526" y="4726749"/>
                  </a:lnTo>
                  <a:lnTo>
                    <a:pt x="4093603" y="4726749"/>
                  </a:lnTo>
                  <a:lnTo>
                    <a:pt x="5458130" y="2363381"/>
                  </a:lnTo>
                  <a:close/>
                </a:path>
              </a:pathLst>
            </a:custGeom>
            <a:solidFill>
              <a:srgbClr val="1C1A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99" y="1412209"/>
              <a:ext cx="8599457" cy="74625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144012" y="1412209"/>
              <a:ext cx="8608060" cy="7458075"/>
            </a:xfrm>
            <a:custGeom>
              <a:avLst/>
              <a:gdLst/>
              <a:ahLst/>
              <a:cxnLst/>
              <a:rect l="l" t="t" r="r" b="b"/>
              <a:pathLst>
                <a:path w="8608060" h="7458075">
                  <a:moveTo>
                    <a:pt x="2401764" y="7458063"/>
                  </a:moveTo>
                  <a:lnTo>
                    <a:pt x="0" y="3731270"/>
                  </a:lnTo>
                  <a:lnTo>
                    <a:pt x="2404648" y="0"/>
                  </a:lnTo>
                  <a:lnTo>
                    <a:pt x="6202948" y="0"/>
                  </a:lnTo>
                  <a:lnTo>
                    <a:pt x="8607598" y="3731269"/>
                  </a:lnTo>
                  <a:lnTo>
                    <a:pt x="6205840" y="7458051"/>
                  </a:lnTo>
                </a:path>
              </a:pathLst>
            </a:custGeom>
            <a:ln w="2857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244599" y="8572500"/>
            <a:ext cx="857250" cy="857250"/>
            <a:chOff x="1244599" y="8572500"/>
            <a:chExt cx="857250" cy="857250"/>
          </a:xfrm>
        </p:grpSpPr>
        <p:sp>
          <p:nvSpPr>
            <p:cNvPr id="9" name="object 9" descr=""/>
            <p:cNvSpPr/>
            <p:nvPr/>
          </p:nvSpPr>
          <p:spPr>
            <a:xfrm>
              <a:off x="1244599" y="8572500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857249"/>
                  </a:moveTo>
                  <a:lnTo>
                    <a:pt x="381921" y="854734"/>
                  </a:lnTo>
                  <a:lnTo>
                    <a:pt x="336674" y="847363"/>
                  </a:lnTo>
                  <a:lnTo>
                    <a:pt x="293146" y="835398"/>
                  </a:lnTo>
                  <a:lnTo>
                    <a:pt x="251597" y="819099"/>
                  </a:lnTo>
                  <a:lnTo>
                    <a:pt x="212289" y="798730"/>
                  </a:lnTo>
                  <a:lnTo>
                    <a:pt x="175484" y="774550"/>
                  </a:lnTo>
                  <a:lnTo>
                    <a:pt x="141443" y="746821"/>
                  </a:lnTo>
                  <a:lnTo>
                    <a:pt x="110428" y="715806"/>
                  </a:lnTo>
                  <a:lnTo>
                    <a:pt x="82699" y="681765"/>
                  </a:lnTo>
                  <a:lnTo>
                    <a:pt x="58519" y="644960"/>
                  </a:lnTo>
                  <a:lnTo>
                    <a:pt x="38149" y="605652"/>
                  </a:lnTo>
                  <a:lnTo>
                    <a:pt x="21851" y="564103"/>
                  </a:lnTo>
                  <a:lnTo>
                    <a:pt x="9886" y="520575"/>
                  </a:lnTo>
                  <a:lnTo>
                    <a:pt x="2515" y="475328"/>
                  </a:lnTo>
                  <a:lnTo>
                    <a:pt x="0" y="428624"/>
                  </a:lnTo>
                  <a:lnTo>
                    <a:pt x="2515" y="381921"/>
                  </a:lnTo>
                  <a:lnTo>
                    <a:pt x="9886" y="336674"/>
                  </a:lnTo>
                  <a:lnTo>
                    <a:pt x="21851" y="293146"/>
                  </a:lnTo>
                  <a:lnTo>
                    <a:pt x="38149" y="251597"/>
                  </a:lnTo>
                  <a:lnTo>
                    <a:pt x="58519" y="212289"/>
                  </a:lnTo>
                  <a:lnTo>
                    <a:pt x="82699" y="175484"/>
                  </a:lnTo>
                  <a:lnTo>
                    <a:pt x="110428" y="141443"/>
                  </a:lnTo>
                  <a:lnTo>
                    <a:pt x="141443" y="110428"/>
                  </a:lnTo>
                  <a:lnTo>
                    <a:pt x="175484" y="82699"/>
                  </a:lnTo>
                  <a:lnTo>
                    <a:pt x="212289" y="58519"/>
                  </a:lnTo>
                  <a:lnTo>
                    <a:pt x="251597" y="38150"/>
                  </a:lnTo>
                  <a:lnTo>
                    <a:pt x="293146" y="21851"/>
                  </a:lnTo>
                  <a:lnTo>
                    <a:pt x="336674" y="9886"/>
                  </a:lnTo>
                  <a:lnTo>
                    <a:pt x="381921" y="2515"/>
                  </a:lnTo>
                  <a:lnTo>
                    <a:pt x="428625" y="0"/>
                  </a:lnTo>
                  <a:lnTo>
                    <a:pt x="475328" y="2515"/>
                  </a:lnTo>
                  <a:lnTo>
                    <a:pt x="520575" y="9886"/>
                  </a:lnTo>
                  <a:lnTo>
                    <a:pt x="564103" y="21851"/>
                  </a:lnTo>
                  <a:lnTo>
                    <a:pt x="605652" y="38150"/>
                  </a:lnTo>
                  <a:lnTo>
                    <a:pt x="644960" y="58519"/>
                  </a:lnTo>
                  <a:lnTo>
                    <a:pt x="681765" y="82699"/>
                  </a:lnTo>
                  <a:lnTo>
                    <a:pt x="715806" y="110428"/>
                  </a:lnTo>
                  <a:lnTo>
                    <a:pt x="746821" y="141443"/>
                  </a:lnTo>
                  <a:lnTo>
                    <a:pt x="774550" y="175484"/>
                  </a:lnTo>
                  <a:lnTo>
                    <a:pt x="798730" y="212289"/>
                  </a:lnTo>
                  <a:lnTo>
                    <a:pt x="819100" y="251597"/>
                  </a:lnTo>
                  <a:lnTo>
                    <a:pt x="835398" y="293146"/>
                  </a:lnTo>
                  <a:lnTo>
                    <a:pt x="847363" y="336674"/>
                  </a:lnTo>
                  <a:lnTo>
                    <a:pt x="854734" y="381921"/>
                  </a:lnTo>
                  <a:lnTo>
                    <a:pt x="857250" y="428624"/>
                  </a:lnTo>
                  <a:lnTo>
                    <a:pt x="854734" y="475328"/>
                  </a:lnTo>
                  <a:lnTo>
                    <a:pt x="847363" y="520575"/>
                  </a:lnTo>
                  <a:lnTo>
                    <a:pt x="835398" y="564103"/>
                  </a:lnTo>
                  <a:lnTo>
                    <a:pt x="819100" y="605652"/>
                  </a:lnTo>
                  <a:lnTo>
                    <a:pt x="798730" y="644960"/>
                  </a:lnTo>
                  <a:lnTo>
                    <a:pt x="774550" y="681765"/>
                  </a:lnTo>
                  <a:lnTo>
                    <a:pt x="746821" y="715806"/>
                  </a:lnTo>
                  <a:lnTo>
                    <a:pt x="715806" y="746821"/>
                  </a:lnTo>
                  <a:lnTo>
                    <a:pt x="681765" y="774550"/>
                  </a:lnTo>
                  <a:lnTo>
                    <a:pt x="644960" y="798730"/>
                  </a:lnTo>
                  <a:lnTo>
                    <a:pt x="605652" y="819099"/>
                  </a:lnTo>
                  <a:lnTo>
                    <a:pt x="564103" y="835398"/>
                  </a:lnTo>
                  <a:lnTo>
                    <a:pt x="520575" y="847363"/>
                  </a:lnTo>
                  <a:lnTo>
                    <a:pt x="475328" y="854734"/>
                  </a:lnTo>
                  <a:lnTo>
                    <a:pt x="428625" y="857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65173" y="8752458"/>
              <a:ext cx="149225" cy="497840"/>
            </a:xfrm>
            <a:custGeom>
              <a:avLst/>
              <a:gdLst/>
              <a:ahLst/>
              <a:cxnLst/>
              <a:rect l="l" t="t" r="r" b="b"/>
              <a:pathLst>
                <a:path w="149225" h="497840">
                  <a:moveTo>
                    <a:pt x="148602" y="359003"/>
                  </a:moveTo>
                  <a:lnTo>
                    <a:pt x="52235" y="359003"/>
                  </a:lnTo>
                  <a:lnTo>
                    <a:pt x="43040" y="399338"/>
                  </a:lnTo>
                  <a:lnTo>
                    <a:pt x="31089" y="436156"/>
                  </a:lnTo>
                  <a:lnTo>
                    <a:pt x="16649" y="468972"/>
                  </a:lnTo>
                  <a:lnTo>
                    <a:pt x="0" y="497306"/>
                  </a:lnTo>
                  <a:lnTo>
                    <a:pt x="47015" y="474040"/>
                  </a:lnTo>
                  <a:lnTo>
                    <a:pt x="88099" y="442506"/>
                  </a:lnTo>
                  <a:lnTo>
                    <a:pt x="122288" y="403796"/>
                  </a:lnTo>
                  <a:lnTo>
                    <a:pt x="148602" y="359003"/>
                  </a:lnTo>
                  <a:close/>
                </a:path>
                <a:path w="149225" h="497840">
                  <a:moveTo>
                    <a:pt x="148602" y="138303"/>
                  </a:moveTo>
                  <a:lnTo>
                    <a:pt x="122301" y="93522"/>
                  </a:lnTo>
                  <a:lnTo>
                    <a:pt x="88188" y="54813"/>
                  </a:lnTo>
                  <a:lnTo>
                    <a:pt x="47332" y="23266"/>
                  </a:lnTo>
                  <a:lnTo>
                    <a:pt x="736" y="0"/>
                  </a:lnTo>
                  <a:lnTo>
                    <a:pt x="17386" y="28333"/>
                  </a:lnTo>
                  <a:lnTo>
                    <a:pt x="31826" y="61150"/>
                  </a:lnTo>
                  <a:lnTo>
                    <a:pt x="43776" y="97967"/>
                  </a:lnTo>
                  <a:lnTo>
                    <a:pt x="52971" y="138303"/>
                  </a:lnTo>
                  <a:lnTo>
                    <a:pt x="148602" y="138303"/>
                  </a:lnTo>
                  <a:close/>
                </a:path>
              </a:pathLst>
            </a:custGeom>
            <a:solidFill>
              <a:srgbClr val="91C2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4035" y="8934899"/>
              <a:ext cx="114028" cy="13241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573909" y="8737741"/>
              <a:ext cx="198755" cy="153035"/>
            </a:xfrm>
            <a:custGeom>
              <a:avLst/>
              <a:gdLst/>
              <a:ahLst/>
              <a:cxnLst/>
              <a:rect l="l" t="t" r="r" b="b"/>
              <a:pathLst>
                <a:path w="198755" h="153034">
                  <a:moveTo>
                    <a:pt x="198629" y="153018"/>
                  </a:moveTo>
                  <a:lnTo>
                    <a:pt x="0" y="153018"/>
                  </a:lnTo>
                  <a:lnTo>
                    <a:pt x="18207" y="89693"/>
                  </a:lnTo>
                  <a:lnTo>
                    <a:pt x="42484" y="41473"/>
                  </a:lnTo>
                  <a:lnTo>
                    <a:pt x="70348" y="10770"/>
                  </a:lnTo>
                  <a:lnTo>
                    <a:pt x="99314" y="0"/>
                  </a:lnTo>
                  <a:lnTo>
                    <a:pt x="128281" y="10770"/>
                  </a:lnTo>
                  <a:lnTo>
                    <a:pt x="156145" y="41473"/>
                  </a:lnTo>
                  <a:lnTo>
                    <a:pt x="180422" y="89693"/>
                  </a:lnTo>
                  <a:lnTo>
                    <a:pt x="198629" y="153018"/>
                  </a:lnTo>
                  <a:close/>
                </a:path>
              </a:pathLst>
            </a:custGeom>
            <a:solidFill>
              <a:srgbClr val="91C2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874" y="8934899"/>
              <a:ext cx="220699" cy="13241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432661" y="9111462"/>
              <a:ext cx="340360" cy="150495"/>
            </a:xfrm>
            <a:custGeom>
              <a:avLst/>
              <a:gdLst/>
              <a:ahLst/>
              <a:cxnLst/>
              <a:rect l="l" t="t" r="r" b="b"/>
              <a:pathLst>
                <a:path w="340360" h="150495">
                  <a:moveTo>
                    <a:pt x="148602" y="138303"/>
                  </a:moveTo>
                  <a:lnTo>
                    <a:pt x="131953" y="109969"/>
                  </a:lnTo>
                  <a:lnTo>
                    <a:pt x="117513" y="77152"/>
                  </a:lnTo>
                  <a:lnTo>
                    <a:pt x="105562" y="40335"/>
                  </a:lnTo>
                  <a:lnTo>
                    <a:pt x="96367" y="0"/>
                  </a:lnTo>
                  <a:lnTo>
                    <a:pt x="0" y="0"/>
                  </a:lnTo>
                  <a:lnTo>
                    <a:pt x="26416" y="45199"/>
                  </a:lnTo>
                  <a:lnTo>
                    <a:pt x="60782" y="84048"/>
                  </a:lnTo>
                  <a:lnTo>
                    <a:pt x="101892" y="115455"/>
                  </a:lnTo>
                  <a:lnTo>
                    <a:pt x="148602" y="138303"/>
                  </a:lnTo>
                  <a:close/>
                </a:path>
                <a:path w="340360" h="150495">
                  <a:moveTo>
                    <a:pt x="339877" y="0"/>
                  </a:moveTo>
                  <a:lnTo>
                    <a:pt x="141236" y="0"/>
                  </a:lnTo>
                  <a:lnTo>
                    <a:pt x="159448" y="63639"/>
                  </a:lnTo>
                  <a:lnTo>
                    <a:pt x="183730" y="111823"/>
                  </a:lnTo>
                  <a:lnTo>
                    <a:pt x="211594" y="142354"/>
                  </a:lnTo>
                  <a:lnTo>
                    <a:pt x="232422" y="150025"/>
                  </a:lnTo>
                  <a:lnTo>
                    <a:pt x="248602" y="150025"/>
                  </a:lnTo>
                  <a:lnTo>
                    <a:pt x="269519" y="142252"/>
                  </a:lnTo>
                  <a:lnTo>
                    <a:pt x="297383" y="111544"/>
                  </a:lnTo>
                  <a:lnTo>
                    <a:pt x="321665" y="63322"/>
                  </a:lnTo>
                  <a:lnTo>
                    <a:pt x="339877" y="0"/>
                  </a:lnTo>
                  <a:close/>
                </a:path>
              </a:pathLst>
            </a:custGeom>
            <a:solidFill>
              <a:srgbClr val="91C2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8384" y="8934899"/>
              <a:ext cx="114028" cy="13241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432661" y="8753190"/>
              <a:ext cx="149225" cy="138430"/>
            </a:xfrm>
            <a:custGeom>
              <a:avLst/>
              <a:gdLst/>
              <a:ahLst/>
              <a:cxnLst/>
              <a:rect l="l" t="t" r="r" b="b"/>
              <a:pathLst>
                <a:path w="149225" h="138429">
                  <a:moveTo>
                    <a:pt x="96372" y="138305"/>
                  </a:moveTo>
                  <a:lnTo>
                    <a:pt x="0" y="138305"/>
                  </a:lnTo>
                  <a:lnTo>
                    <a:pt x="26323" y="93107"/>
                  </a:lnTo>
                  <a:lnTo>
                    <a:pt x="60508" y="54255"/>
                  </a:lnTo>
                  <a:lnTo>
                    <a:pt x="101590" y="22851"/>
                  </a:lnTo>
                  <a:lnTo>
                    <a:pt x="148604" y="0"/>
                  </a:lnTo>
                  <a:lnTo>
                    <a:pt x="131960" y="28231"/>
                  </a:lnTo>
                  <a:lnTo>
                    <a:pt x="117522" y="60876"/>
                  </a:lnTo>
                  <a:lnTo>
                    <a:pt x="105568" y="97659"/>
                  </a:lnTo>
                  <a:lnTo>
                    <a:pt x="96372" y="138305"/>
                  </a:lnTo>
                  <a:close/>
                </a:path>
              </a:pathLst>
            </a:custGeom>
            <a:solidFill>
              <a:srgbClr val="91C25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264194" y="519152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0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64194" y="541661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64194" y="564244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2867"/>
                </a:moveTo>
                <a:lnTo>
                  <a:pt x="0" y="17512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2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64194" y="6092622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1" y="20190"/>
                </a:lnTo>
                <a:lnTo>
                  <a:pt x="38803" y="28182"/>
                </a:lnTo>
                <a:lnTo>
                  <a:pt x="34492" y="34772"/>
                </a:lnTo>
                <a:lnTo>
                  <a:pt x="28077" y="39119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64194" y="631845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1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64194" y="654354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1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0794" y="519152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0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60794" y="541661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0794" y="564244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2867"/>
                </a:moveTo>
                <a:lnTo>
                  <a:pt x="0" y="17512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2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0794" y="6092622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1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60794" y="631845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1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60794" y="654354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1" y="20190"/>
                </a:lnTo>
                <a:lnTo>
                  <a:pt x="38803" y="28077"/>
                </a:lnTo>
                <a:lnTo>
                  <a:pt x="34492" y="34492"/>
                </a:lnTo>
                <a:lnTo>
                  <a:pt x="28077" y="38803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264194" y="586753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64194" y="676863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1" y="20190"/>
                </a:lnTo>
                <a:lnTo>
                  <a:pt x="38803" y="28498"/>
                </a:lnTo>
                <a:lnTo>
                  <a:pt x="34492" y="35052"/>
                </a:lnTo>
                <a:lnTo>
                  <a:pt x="28077" y="39224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64194" y="699446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1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64194" y="721955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1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60794" y="586753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0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60794" y="676863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0190"/>
                </a:moveTo>
                <a:lnTo>
                  <a:pt x="1577" y="12303"/>
                </a:lnTo>
                <a:lnTo>
                  <a:pt x="5888" y="5888"/>
                </a:lnTo>
                <a:lnTo>
                  <a:pt x="12303" y="1577"/>
                </a:lnTo>
                <a:lnTo>
                  <a:pt x="20190" y="0"/>
                </a:lnTo>
                <a:lnTo>
                  <a:pt x="28077" y="1577"/>
                </a:lnTo>
                <a:lnTo>
                  <a:pt x="34492" y="5888"/>
                </a:lnTo>
                <a:lnTo>
                  <a:pt x="38803" y="12303"/>
                </a:lnTo>
                <a:lnTo>
                  <a:pt x="40381" y="20190"/>
                </a:lnTo>
                <a:lnTo>
                  <a:pt x="38803" y="28392"/>
                </a:lnTo>
                <a:lnTo>
                  <a:pt x="34492" y="34772"/>
                </a:lnTo>
                <a:lnTo>
                  <a:pt x="28077" y="38908"/>
                </a:lnTo>
                <a:lnTo>
                  <a:pt x="20190" y="40381"/>
                </a:lnTo>
                <a:lnTo>
                  <a:pt x="12303" y="38803"/>
                </a:lnTo>
                <a:lnTo>
                  <a:pt x="5888" y="34492"/>
                </a:lnTo>
                <a:lnTo>
                  <a:pt x="1577" y="28077"/>
                </a:lnTo>
                <a:lnTo>
                  <a:pt x="0" y="20190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60794" y="699446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1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60794" y="721955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22867"/>
                </a:moveTo>
                <a:lnTo>
                  <a:pt x="0" y="17513"/>
                </a:lnTo>
                <a:lnTo>
                  <a:pt x="512" y="14937"/>
                </a:lnTo>
                <a:lnTo>
                  <a:pt x="17513" y="0"/>
                </a:lnTo>
                <a:lnTo>
                  <a:pt x="22867" y="0"/>
                </a:lnTo>
                <a:lnTo>
                  <a:pt x="40380" y="17513"/>
                </a:lnTo>
                <a:lnTo>
                  <a:pt x="40380" y="22867"/>
                </a:lnTo>
                <a:lnTo>
                  <a:pt x="20190" y="40381"/>
                </a:lnTo>
                <a:lnTo>
                  <a:pt x="17513" y="40381"/>
                </a:lnTo>
                <a:lnTo>
                  <a:pt x="0" y="22867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7626071" y="52667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8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8" y="0"/>
                </a:lnTo>
                <a:lnTo>
                  <a:pt x="51258" y="22230"/>
                </a:lnTo>
                <a:lnTo>
                  <a:pt x="51258" y="29028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7626071" y="81239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7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8" y="0"/>
                </a:lnTo>
                <a:lnTo>
                  <a:pt x="51258" y="22230"/>
                </a:lnTo>
                <a:lnTo>
                  <a:pt x="51258" y="29027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7626071" y="10990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8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8" y="0"/>
                </a:lnTo>
                <a:lnTo>
                  <a:pt x="51258" y="22230"/>
                </a:lnTo>
                <a:lnTo>
                  <a:pt x="51258" y="29028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7626071" y="167050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5774"/>
                </a:lnTo>
                <a:lnTo>
                  <a:pt x="43783" y="44139"/>
                </a:lnTo>
                <a:lnTo>
                  <a:pt x="35640" y="49657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7626071" y="195717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5640"/>
                </a:lnTo>
                <a:lnTo>
                  <a:pt x="43783" y="43783"/>
                </a:lnTo>
                <a:lnTo>
                  <a:pt x="35640" y="49256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7626071" y="224289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5640"/>
                </a:lnTo>
                <a:lnTo>
                  <a:pt x="43783" y="43783"/>
                </a:lnTo>
                <a:lnTo>
                  <a:pt x="35640" y="49256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7367879" y="52667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8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7" y="0"/>
                </a:lnTo>
                <a:lnTo>
                  <a:pt x="51258" y="22230"/>
                </a:lnTo>
                <a:lnTo>
                  <a:pt x="51258" y="29028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7367879" y="81239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7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7" y="0"/>
                </a:lnTo>
                <a:lnTo>
                  <a:pt x="51258" y="22230"/>
                </a:lnTo>
                <a:lnTo>
                  <a:pt x="51258" y="29027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7367879" y="10990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8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7" y="0"/>
                </a:lnTo>
                <a:lnTo>
                  <a:pt x="51258" y="22230"/>
                </a:lnTo>
                <a:lnTo>
                  <a:pt x="51258" y="29028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7367879" y="167050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5640"/>
                </a:lnTo>
                <a:lnTo>
                  <a:pt x="43783" y="43783"/>
                </a:lnTo>
                <a:lnTo>
                  <a:pt x="35640" y="49256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17367879" y="195717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5640"/>
                </a:lnTo>
                <a:lnTo>
                  <a:pt x="43783" y="43783"/>
                </a:lnTo>
                <a:lnTo>
                  <a:pt x="35640" y="49256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7367879" y="224289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5640"/>
                </a:lnTo>
                <a:lnTo>
                  <a:pt x="43783" y="43783"/>
                </a:lnTo>
                <a:lnTo>
                  <a:pt x="35640" y="49256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7109687" y="52667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8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8" y="0"/>
                </a:lnTo>
                <a:lnTo>
                  <a:pt x="51258" y="22230"/>
                </a:lnTo>
                <a:lnTo>
                  <a:pt x="51258" y="29028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7109687" y="81239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7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8" y="0"/>
                </a:lnTo>
                <a:lnTo>
                  <a:pt x="51258" y="22230"/>
                </a:lnTo>
                <a:lnTo>
                  <a:pt x="51258" y="29027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7109687" y="10990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8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8" y="0"/>
                </a:lnTo>
                <a:lnTo>
                  <a:pt x="51258" y="22230"/>
                </a:lnTo>
                <a:lnTo>
                  <a:pt x="51258" y="29028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7110636" y="167050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5640"/>
                </a:lnTo>
                <a:lnTo>
                  <a:pt x="43783" y="43783"/>
                </a:lnTo>
                <a:lnTo>
                  <a:pt x="35640" y="49256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7110636" y="195717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5640"/>
                </a:lnTo>
                <a:lnTo>
                  <a:pt x="43783" y="43783"/>
                </a:lnTo>
                <a:lnTo>
                  <a:pt x="35640" y="49256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7110636" y="224289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5640"/>
                </a:lnTo>
                <a:lnTo>
                  <a:pt x="43783" y="43783"/>
                </a:lnTo>
                <a:lnTo>
                  <a:pt x="35640" y="49256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16856802" y="526678"/>
            <a:ext cx="46990" cy="51435"/>
          </a:xfrm>
          <a:custGeom>
            <a:avLst/>
            <a:gdLst/>
            <a:ahLst/>
            <a:cxnLst/>
            <a:rect l="l" t="t" r="r" b="b"/>
            <a:pathLst>
              <a:path w="46990" h="51434">
                <a:moveTo>
                  <a:pt x="0" y="40231"/>
                </a:moveTo>
                <a:lnTo>
                  <a:pt x="0" y="11026"/>
                </a:lnTo>
                <a:lnTo>
                  <a:pt x="746" y="9909"/>
                </a:lnTo>
                <a:lnTo>
                  <a:pt x="5552" y="5103"/>
                </a:lnTo>
                <a:lnTo>
                  <a:pt x="8324" y="3251"/>
                </a:lnTo>
                <a:lnTo>
                  <a:pt x="14604" y="650"/>
                </a:lnTo>
                <a:lnTo>
                  <a:pt x="17873" y="0"/>
                </a:lnTo>
                <a:lnTo>
                  <a:pt x="24670" y="0"/>
                </a:lnTo>
                <a:lnTo>
                  <a:pt x="46901" y="22230"/>
                </a:lnTo>
                <a:lnTo>
                  <a:pt x="46901" y="29028"/>
                </a:lnTo>
                <a:lnTo>
                  <a:pt x="24670" y="51258"/>
                </a:lnTo>
                <a:lnTo>
                  <a:pt x="17873" y="51258"/>
                </a:lnTo>
                <a:lnTo>
                  <a:pt x="0" y="40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6856802" y="812398"/>
            <a:ext cx="46990" cy="51435"/>
          </a:xfrm>
          <a:custGeom>
            <a:avLst/>
            <a:gdLst/>
            <a:ahLst/>
            <a:cxnLst/>
            <a:rect l="l" t="t" r="r" b="b"/>
            <a:pathLst>
              <a:path w="46990" h="51434">
                <a:moveTo>
                  <a:pt x="0" y="40231"/>
                </a:moveTo>
                <a:lnTo>
                  <a:pt x="0" y="11026"/>
                </a:lnTo>
                <a:lnTo>
                  <a:pt x="746" y="9909"/>
                </a:lnTo>
                <a:lnTo>
                  <a:pt x="5552" y="5103"/>
                </a:lnTo>
                <a:lnTo>
                  <a:pt x="8324" y="3251"/>
                </a:lnTo>
                <a:lnTo>
                  <a:pt x="14604" y="650"/>
                </a:lnTo>
                <a:lnTo>
                  <a:pt x="17873" y="0"/>
                </a:lnTo>
                <a:lnTo>
                  <a:pt x="24670" y="0"/>
                </a:lnTo>
                <a:lnTo>
                  <a:pt x="46901" y="22230"/>
                </a:lnTo>
                <a:lnTo>
                  <a:pt x="46901" y="29027"/>
                </a:lnTo>
                <a:lnTo>
                  <a:pt x="24670" y="51258"/>
                </a:lnTo>
                <a:lnTo>
                  <a:pt x="17873" y="51258"/>
                </a:lnTo>
                <a:lnTo>
                  <a:pt x="0" y="40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16856802" y="1099067"/>
            <a:ext cx="46990" cy="51435"/>
          </a:xfrm>
          <a:custGeom>
            <a:avLst/>
            <a:gdLst/>
            <a:ahLst/>
            <a:cxnLst/>
            <a:rect l="l" t="t" r="r" b="b"/>
            <a:pathLst>
              <a:path w="46990" h="51434">
                <a:moveTo>
                  <a:pt x="0" y="40232"/>
                </a:moveTo>
                <a:lnTo>
                  <a:pt x="0" y="11026"/>
                </a:lnTo>
                <a:lnTo>
                  <a:pt x="746" y="9909"/>
                </a:lnTo>
                <a:lnTo>
                  <a:pt x="5552" y="5103"/>
                </a:lnTo>
                <a:lnTo>
                  <a:pt x="8324" y="3251"/>
                </a:lnTo>
                <a:lnTo>
                  <a:pt x="14604" y="650"/>
                </a:lnTo>
                <a:lnTo>
                  <a:pt x="17873" y="0"/>
                </a:lnTo>
                <a:lnTo>
                  <a:pt x="24670" y="0"/>
                </a:lnTo>
                <a:lnTo>
                  <a:pt x="46901" y="22230"/>
                </a:lnTo>
                <a:lnTo>
                  <a:pt x="46901" y="29028"/>
                </a:lnTo>
                <a:lnTo>
                  <a:pt x="24670" y="51258"/>
                </a:lnTo>
                <a:lnTo>
                  <a:pt x="17873" y="51258"/>
                </a:lnTo>
                <a:lnTo>
                  <a:pt x="0" y="40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16856802" y="1670507"/>
            <a:ext cx="46990" cy="51435"/>
          </a:xfrm>
          <a:custGeom>
            <a:avLst/>
            <a:gdLst/>
            <a:ahLst/>
            <a:cxnLst/>
            <a:rect l="l" t="t" r="r" b="b"/>
            <a:pathLst>
              <a:path w="46990" h="51435">
                <a:moveTo>
                  <a:pt x="0" y="39144"/>
                </a:moveTo>
                <a:lnTo>
                  <a:pt x="0" y="12114"/>
                </a:lnTo>
                <a:lnTo>
                  <a:pt x="3117" y="7475"/>
                </a:lnTo>
                <a:lnTo>
                  <a:pt x="11260" y="2002"/>
                </a:lnTo>
                <a:lnTo>
                  <a:pt x="21272" y="0"/>
                </a:lnTo>
                <a:lnTo>
                  <a:pt x="31283" y="2002"/>
                </a:lnTo>
                <a:lnTo>
                  <a:pt x="39426" y="7475"/>
                </a:lnTo>
                <a:lnTo>
                  <a:pt x="44899" y="15617"/>
                </a:lnTo>
                <a:lnTo>
                  <a:pt x="46901" y="25629"/>
                </a:lnTo>
                <a:lnTo>
                  <a:pt x="44899" y="35774"/>
                </a:lnTo>
                <a:lnTo>
                  <a:pt x="39426" y="44139"/>
                </a:lnTo>
                <a:lnTo>
                  <a:pt x="31283" y="49657"/>
                </a:lnTo>
                <a:lnTo>
                  <a:pt x="21272" y="51258"/>
                </a:lnTo>
                <a:lnTo>
                  <a:pt x="11260" y="49256"/>
                </a:lnTo>
                <a:lnTo>
                  <a:pt x="3117" y="43783"/>
                </a:lnTo>
                <a:lnTo>
                  <a:pt x="0" y="39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16856802" y="1957177"/>
            <a:ext cx="46990" cy="51435"/>
          </a:xfrm>
          <a:custGeom>
            <a:avLst/>
            <a:gdLst/>
            <a:ahLst/>
            <a:cxnLst/>
            <a:rect l="l" t="t" r="r" b="b"/>
            <a:pathLst>
              <a:path w="46990" h="51435">
                <a:moveTo>
                  <a:pt x="0" y="39144"/>
                </a:moveTo>
                <a:lnTo>
                  <a:pt x="0" y="12114"/>
                </a:lnTo>
                <a:lnTo>
                  <a:pt x="3117" y="7475"/>
                </a:lnTo>
                <a:lnTo>
                  <a:pt x="11260" y="2002"/>
                </a:lnTo>
                <a:lnTo>
                  <a:pt x="21272" y="0"/>
                </a:lnTo>
                <a:lnTo>
                  <a:pt x="31283" y="2002"/>
                </a:lnTo>
                <a:lnTo>
                  <a:pt x="39426" y="7475"/>
                </a:lnTo>
                <a:lnTo>
                  <a:pt x="44899" y="15617"/>
                </a:lnTo>
                <a:lnTo>
                  <a:pt x="46901" y="25629"/>
                </a:lnTo>
                <a:lnTo>
                  <a:pt x="44899" y="35640"/>
                </a:lnTo>
                <a:lnTo>
                  <a:pt x="39426" y="43783"/>
                </a:lnTo>
                <a:lnTo>
                  <a:pt x="31283" y="49256"/>
                </a:lnTo>
                <a:lnTo>
                  <a:pt x="21272" y="51258"/>
                </a:lnTo>
                <a:lnTo>
                  <a:pt x="11260" y="49256"/>
                </a:lnTo>
                <a:lnTo>
                  <a:pt x="3117" y="43783"/>
                </a:lnTo>
                <a:lnTo>
                  <a:pt x="0" y="39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16856802" y="2242897"/>
            <a:ext cx="46990" cy="51435"/>
          </a:xfrm>
          <a:custGeom>
            <a:avLst/>
            <a:gdLst/>
            <a:ahLst/>
            <a:cxnLst/>
            <a:rect l="l" t="t" r="r" b="b"/>
            <a:pathLst>
              <a:path w="46990" h="51435">
                <a:moveTo>
                  <a:pt x="0" y="39144"/>
                </a:moveTo>
                <a:lnTo>
                  <a:pt x="0" y="12114"/>
                </a:lnTo>
                <a:lnTo>
                  <a:pt x="3117" y="7475"/>
                </a:lnTo>
                <a:lnTo>
                  <a:pt x="11260" y="2002"/>
                </a:lnTo>
                <a:lnTo>
                  <a:pt x="21272" y="0"/>
                </a:lnTo>
                <a:lnTo>
                  <a:pt x="31283" y="2002"/>
                </a:lnTo>
                <a:lnTo>
                  <a:pt x="39426" y="7475"/>
                </a:lnTo>
                <a:lnTo>
                  <a:pt x="44899" y="15617"/>
                </a:lnTo>
                <a:lnTo>
                  <a:pt x="46901" y="25629"/>
                </a:lnTo>
                <a:lnTo>
                  <a:pt x="44899" y="35640"/>
                </a:lnTo>
                <a:lnTo>
                  <a:pt x="39426" y="43783"/>
                </a:lnTo>
                <a:lnTo>
                  <a:pt x="31283" y="49256"/>
                </a:lnTo>
                <a:lnTo>
                  <a:pt x="21272" y="51258"/>
                </a:lnTo>
                <a:lnTo>
                  <a:pt x="11260" y="49256"/>
                </a:lnTo>
                <a:lnTo>
                  <a:pt x="3117" y="43783"/>
                </a:lnTo>
                <a:lnTo>
                  <a:pt x="0" y="39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17626071" y="138478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8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8" y="0"/>
                </a:lnTo>
                <a:lnTo>
                  <a:pt x="51258" y="22230"/>
                </a:lnTo>
                <a:lnTo>
                  <a:pt x="51258" y="29028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7626071" y="252861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6174"/>
                </a:lnTo>
                <a:lnTo>
                  <a:pt x="43783" y="44495"/>
                </a:lnTo>
                <a:lnTo>
                  <a:pt x="35640" y="49790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17367879" y="138478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8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7" y="0"/>
                </a:lnTo>
                <a:lnTo>
                  <a:pt x="51258" y="22230"/>
                </a:lnTo>
                <a:lnTo>
                  <a:pt x="51258" y="29028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7367879" y="252861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6041"/>
                </a:lnTo>
                <a:lnTo>
                  <a:pt x="43783" y="44139"/>
                </a:lnTo>
                <a:lnTo>
                  <a:pt x="35640" y="49390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7109687" y="138478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0" y="29028"/>
                </a:moveTo>
                <a:lnTo>
                  <a:pt x="0" y="22230"/>
                </a:lnTo>
                <a:lnTo>
                  <a:pt x="650" y="18961"/>
                </a:lnTo>
                <a:lnTo>
                  <a:pt x="22230" y="0"/>
                </a:lnTo>
                <a:lnTo>
                  <a:pt x="29028" y="0"/>
                </a:lnTo>
                <a:lnTo>
                  <a:pt x="51258" y="22230"/>
                </a:lnTo>
                <a:lnTo>
                  <a:pt x="51258" y="29028"/>
                </a:lnTo>
                <a:lnTo>
                  <a:pt x="25629" y="51258"/>
                </a:lnTo>
                <a:lnTo>
                  <a:pt x="22230" y="51258"/>
                </a:lnTo>
                <a:lnTo>
                  <a:pt x="0" y="2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17110636" y="252861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0" y="25629"/>
                </a:moveTo>
                <a:lnTo>
                  <a:pt x="2002" y="15617"/>
                </a:lnTo>
                <a:lnTo>
                  <a:pt x="7475" y="7475"/>
                </a:lnTo>
                <a:lnTo>
                  <a:pt x="15617" y="2002"/>
                </a:lnTo>
                <a:lnTo>
                  <a:pt x="25629" y="0"/>
                </a:lnTo>
                <a:lnTo>
                  <a:pt x="35640" y="2002"/>
                </a:lnTo>
                <a:lnTo>
                  <a:pt x="43783" y="7475"/>
                </a:lnTo>
                <a:lnTo>
                  <a:pt x="49256" y="15617"/>
                </a:lnTo>
                <a:lnTo>
                  <a:pt x="51258" y="25629"/>
                </a:lnTo>
                <a:lnTo>
                  <a:pt x="49256" y="36041"/>
                </a:lnTo>
                <a:lnTo>
                  <a:pt x="43783" y="44139"/>
                </a:lnTo>
                <a:lnTo>
                  <a:pt x="35640" y="49390"/>
                </a:lnTo>
                <a:lnTo>
                  <a:pt x="25629" y="51258"/>
                </a:lnTo>
                <a:lnTo>
                  <a:pt x="15617" y="49256"/>
                </a:lnTo>
                <a:lnTo>
                  <a:pt x="7475" y="43783"/>
                </a:lnTo>
                <a:lnTo>
                  <a:pt x="2002" y="35640"/>
                </a:lnTo>
                <a:lnTo>
                  <a:pt x="0" y="25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16856802" y="1384787"/>
            <a:ext cx="46990" cy="51435"/>
          </a:xfrm>
          <a:custGeom>
            <a:avLst/>
            <a:gdLst/>
            <a:ahLst/>
            <a:cxnLst/>
            <a:rect l="l" t="t" r="r" b="b"/>
            <a:pathLst>
              <a:path w="46990" h="51434">
                <a:moveTo>
                  <a:pt x="0" y="40232"/>
                </a:moveTo>
                <a:lnTo>
                  <a:pt x="0" y="11026"/>
                </a:lnTo>
                <a:lnTo>
                  <a:pt x="746" y="9909"/>
                </a:lnTo>
                <a:lnTo>
                  <a:pt x="5552" y="5103"/>
                </a:lnTo>
                <a:lnTo>
                  <a:pt x="8324" y="3251"/>
                </a:lnTo>
                <a:lnTo>
                  <a:pt x="14604" y="650"/>
                </a:lnTo>
                <a:lnTo>
                  <a:pt x="17873" y="0"/>
                </a:lnTo>
                <a:lnTo>
                  <a:pt x="24670" y="0"/>
                </a:lnTo>
                <a:lnTo>
                  <a:pt x="46901" y="22230"/>
                </a:lnTo>
                <a:lnTo>
                  <a:pt x="46901" y="29028"/>
                </a:lnTo>
                <a:lnTo>
                  <a:pt x="24670" y="51258"/>
                </a:lnTo>
                <a:lnTo>
                  <a:pt x="17873" y="51258"/>
                </a:lnTo>
                <a:lnTo>
                  <a:pt x="0" y="40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16856802" y="2528617"/>
            <a:ext cx="46990" cy="51435"/>
          </a:xfrm>
          <a:custGeom>
            <a:avLst/>
            <a:gdLst/>
            <a:ahLst/>
            <a:cxnLst/>
            <a:rect l="l" t="t" r="r" b="b"/>
            <a:pathLst>
              <a:path w="46990" h="51435">
                <a:moveTo>
                  <a:pt x="0" y="39144"/>
                </a:moveTo>
                <a:lnTo>
                  <a:pt x="0" y="12114"/>
                </a:lnTo>
                <a:lnTo>
                  <a:pt x="3117" y="7475"/>
                </a:lnTo>
                <a:lnTo>
                  <a:pt x="11260" y="2002"/>
                </a:lnTo>
                <a:lnTo>
                  <a:pt x="21272" y="0"/>
                </a:lnTo>
                <a:lnTo>
                  <a:pt x="31283" y="2002"/>
                </a:lnTo>
                <a:lnTo>
                  <a:pt x="39426" y="7475"/>
                </a:lnTo>
                <a:lnTo>
                  <a:pt x="44899" y="15617"/>
                </a:lnTo>
                <a:lnTo>
                  <a:pt x="46901" y="25629"/>
                </a:lnTo>
                <a:lnTo>
                  <a:pt x="44899" y="36174"/>
                </a:lnTo>
                <a:lnTo>
                  <a:pt x="39426" y="44495"/>
                </a:lnTo>
                <a:lnTo>
                  <a:pt x="31283" y="49790"/>
                </a:lnTo>
                <a:lnTo>
                  <a:pt x="21272" y="51258"/>
                </a:lnTo>
                <a:lnTo>
                  <a:pt x="11260" y="49256"/>
                </a:lnTo>
                <a:lnTo>
                  <a:pt x="3117" y="43783"/>
                </a:lnTo>
                <a:lnTo>
                  <a:pt x="0" y="39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12646769" y="9678927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5" h="46354">
                <a:moveTo>
                  <a:pt x="37904" y="46097"/>
                </a:moveTo>
                <a:lnTo>
                  <a:pt x="11480" y="46097"/>
                </a:lnTo>
                <a:lnTo>
                  <a:pt x="9454" y="44742"/>
                </a:lnTo>
                <a:lnTo>
                  <a:pt x="4794" y="40083"/>
                </a:lnTo>
                <a:lnTo>
                  <a:pt x="2999" y="37396"/>
                </a:lnTo>
                <a:lnTo>
                  <a:pt x="477" y="31308"/>
                </a:lnTo>
                <a:lnTo>
                  <a:pt x="0" y="28907"/>
                </a:lnTo>
                <a:lnTo>
                  <a:pt x="0" y="20782"/>
                </a:lnTo>
                <a:lnTo>
                  <a:pt x="21397" y="0"/>
                </a:lnTo>
                <a:lnTo>
                  <a:pt x="27987" y="0"/>
                </a:lnTo>
                <a:lnTo>
                  <a:pt x="49537" y="21550"/>
                </a:lnTo>
                <a:lnTo>
                  <a:pt x="49537" y="28139"/>
                </a:lnTo>
                <a:lnTo>
                  <a:pt x="37904" y="4609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2943271" y="9678927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5" h="46354">
                <a:moveTo>
                  <a:pt x="38057" y="46097"/>
                </a:moveTo>
                <a:lnTo>
                  <a:pt x="11633" y="46097"/>
                </a:lnTo>
                <a:lnTo>
                  <a:pt x="9606" y="44742"/>
                </a:lnTo>
                <a:lnTo>
                  <a:pt x="4947" y="40083"/>
                </a:lnTo>
                <a:lnTo>
                  <a:pt x="3152" y="37396"/>
                </a:lnTo>
                <a:lnTo>
                  <a:pt x="630" y="31308"/>
                </a:lnTo>
                <a:lnTo>
                  <a:pt x="0" y="28139"/>
                </a:lnTo>
                <a:lnTo>
                  <a:pt x="0" y="21550"/>
                </a:lnTo>
                <a:lnTo>
                  <a:pt x="21550" y="0"/>
                </a:lnTo>
                <a:lnTo>
                  <a:pt x="28139" y="0"/>
                </a:lnTo>
                <a:lnTo>
                  <a:pt x="49690" y="21550"/>
                </a:lnTo>
                <a:lnTo>
                  <a:pt x="49690" y="28139"/>
                </a:lnTo>
                <a:lnTo>
                  <a:pt x="38057" y="46097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3239925" y="9678927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5" h="46354">
                <a:moveTo>
                  <a:pt x="38057" y="46097"/>
                </a:moveTo>
                <a:lnTo>
                  <a:pt x="11633" y="46097"/>
                </a:lnTo>
                <a:lnTo>
                  <a:pt x="9606" y="44742"/>
                </a:lnTo>
                <a:lnTo>
                  <a:pt x="4947" y="40083"/>
                </a:lnTo>
                <a:lnTo>
                  <a:pt x="3152" y="37396"/>
                </a:lnTo>
                <a:lnTo>
                  <a:pt x="630" y="31308"/>
                </a:lnTo>
                <a:lnTo>
                  <a:pt x="0" y="28139"/>
                </a:lnTo>
                <a:lnTo>
                  <a:pt x="0" y="21550"/>
                </a:lnTo>
                <a:lnTo>
                  <a:pt x="21550" y="0"/>
                </a:lnTo>
                <a:lnTo>
                  <a:pt x="28139" y="0"/>
                </a:lnTo>
                <a:lnTo>
                  <a:pt x="49690" y="21550"/>
                </a:lnTo>
                <a:lnTo>
                  <a:pt x="49690" y="28139"/>
                </a:lnTo>
                <a:lnTo>
                  <a:pt x="38057" y="46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3536618" y="9678927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5" h="46354">
                <a:moveTo>
                  <a:pt x="38057" y="46097"/>
                </a:moveTo>
                <a:lnTo>
                  <a:pt x="11633" y="46097"/>
                </a:lnTo>
                <a:lnTo>
                  <a:pt x="9606" y="44742"/>
                </a:lnTo>
                <a:lnTo>
                  <a:pt x="4947" y="40083"/>
                </a:lnTo>
                <a:lnTo>
                  <a:pt x="3152" y="37396"/>
                </a:lnTo>
                <a:lnTo>
                  <a:pt x="630" y="31308"/>
                </a:lnTo>
                <a:lnTo>
                  <a:pt x="0" y="28139"/>
                </a:lnTo>
                <a:lnTo>
                  <a:pt x="0" y="21550"/>
                </a:lnTo>
                <a:lnTo>
                  <a:pt x="21550" y="0"/>
                </a:lnTo>
                <a:lnTo>
                  <a:pt x="28140" y="0"/>
                </a:lnTo>
                <a:lnTo>
                  <a:pt x="49690" y="21550"/>
                </a:lnTo>
                <a:lnTo>
                  <a:pt x="49690" y="28139"/>
                </a:lnTo>
                <a:lnTo>
                  <a:pt x="38057" y="46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3833273" y="9678927"/>
            <a:ext cx="50165" cy="46355"/>
          </a:xfrm>
          <a:custGeom>
            <a:avLst/>
            <a:gdLst/>
            <a:ahLst/>
            <a:cxnLst/>
            <a:rect l="l" t="t" r="r" b="b"/>
            <a:pathLst>
              <a:path w="50165" h="46354">
                <a:moveTo>
                  <a:pt x="38057" y="46097"/>
                </a:moveTo>
                <a:lnTo>
                  <a:pt x="11633" y="46097"/>
                </a:lnTo>
                <a:lnTo>
                  <a:pt x="9606" y="44742"/>
                </a:lnTo>
                <a:lnTo>
                  <a:pt x="4947" y="40083"/>
                </a:lnTo>
                <a:lnTo>
                  <a:pt x="3151" y="37396"/>
                </a:lnTo>
                <a:lnTo>
                  <a:pt x="630" y="31308"/>
                </a:lnTo>
                <a:lnTo>
                  <a:pt x="0" y="28139"/>
                </a:lnTo>
                <a:lnTo>
                  <a:pt x="0" y="21550"/>
                </a:lnTo>
                <a:lnTo>
                  <a:pt x="21550" y="0"/>
                </a:lnTo>
                <a:lnTo>
                  <a:pt x="28139" y="0"/>
                </a:lnTo>
                <a:lnTo>
                  <a:pt x="49690" y="21550"/>
                </a:lnTo>
                <a:lnTo>
                  <a:pt x="49690" y="28139"/>
                </a:lnTo>
                <a:lnTo>
                  <a:pt x="38057" y="46097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2943271" y="94396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8139" y="49690"/>
                </a:moveTo>
                <a:lnTo>
                  <a:pt x="21550" y="49690"/>
                </a:lnTo>
                <a:lnTo>
                  <a:pt x="18381" y="49060"/>
                </a:lnTo>
                <a:lnTo>
                  <a:pt x="0" y="28139"/>
                </a:lnTo>
                <a:lnTo>
                  <a:pt x="0" y="21550"/>
                </a:lnTo>
                <a:lnTo>
                  <a:pt x="21550" y="0"/>
                </a:lnTo>
                <a:lnTo>
                  <a:pt x="28139" y="0"/>
                </a:lnTo>
                <a:lnTo>
                  <a:pt x="49690" y="24845"/>
                </a:lnTo>
                <a:lnTo>
                  <a:pt x="49690" y="28139"/>
                </a:lnTo>
                <a:lnTo>
                  <a:pt x="28139" y="4969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3239925" y="94396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8139" y="49690"/>
                </a:moveTo>
                <a:lnTo>
                  <a:pt x="21550" y="49690"/>
                </a:lnTo>
                <a:lnTo>
                  <a:pt x="18381" y="49060"/>
                </a:lnTo>
                <a:lnTo>
                  <a:pt x="0" y="28139"/>
                </a:lnTo>
                <a:lnTo>
                  <a:pt x="0" y="21550"/>
                </a:lnTo>
                <a:lnTo>
                  <a:pt x="21550" y="0"/>
                </a:lnTo>
                <a:lnTo>
                  <a:pt x="28139" y="0"/>
                </a:lnTo>
                <a:lnTo>
                  <a:pt x="49690" y="24845"/>
                </a:lnTo>
                <a:lnTo>
                  <a:pt x="49690" y="28139"/>
                </a:lnTo>
                <a:lnTo>
                  <a:pt x="28139" y="4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3536618" y="94396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8140" y="49690"/>
                </a:moveTo>
                <a:lnTo>
                  <a:pt x="21550" y="49690"/>
                </a:lnTo>
                <a:lnTo>
                  <a:pt x="18381" y="49060"/>
                </a:lnTo>
                <a:lnTo>
                  <a:pt x="0" y="28139"/>
                </a:lnTo>
                <a:lnTo>
                  <a:pt x="0" y="21550"/>
                </a:lnTo>
                <a:lnTo>
                  <a:pt x="21550" y="0"/>
                </a:lnTo>
                <a:lnTo>
                  <a:pt x="28140" y="0"/>
                </a:lnTo>
                <a:lnTo>
                  <a:pt x="49690" y="21550"/>
                </a:lnTo>
                <a:lnTo>
                  <a:pt x="49690" y="24845"/>
                </a:lnTo>
                <a:lnTo>
                  <a:pt x="49690" y="28139"/>
                </a:lnTo>
                <a:lnTo>
                  <a:pt x="31309" y="49060"/>
                </a:lnTo>
                <a:lnTo>
                  <a:pt x="28140" y="4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13833273" y="94396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8139" y="49690"/>
                </a:moveTo>
                <a:lnTo>
                  <a:pt x="21550" y="49690"/>
                </a:lnTo>
                <a:lnTo>
                  <a:pt x="18381" y="49060"/>
                </a:lnTo>
                <a:lnTo>
                  <a:pt x="0" y="28139"/>
                </a:lnTo>
                <a:lnTo>
                  <a:pt x="0" y="21550"/>
                </a:lnTo>
                <a:lnTo>
                  <a:pt x="21550" y="0"/>
                </a:lnTo>
                <a:lnTo>
                  <a:pt x="28139" y="0"/>
                </a:lnTo>
                <a:lnTo>
                  <a:pt x="49690" y="24845"/>
                </a:lnTo>
                <a:lnTo>
                  <a:pt x="49690" y="28139"/>
                </a:lnTo>
                <a:lnTo>
                  <a:pt x="28139" y="4969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14129928" y="94396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8139" y="49690"/>
                </a:moveTo>
                <a:lnTo>
                  <a:pt x="21550" y="49690"/>
                </a:lnTo>
                <a:lnTo>
                  <a:pt x="18381" y="49060"/>
                </a:lnTo>
                <a:lnTo>
                  <a:pt x="0" y="28139"/>
                </a:lnTo>
                <a:lnTo>
                  <a:pt x="0" y="21550"/>
                </a:lnTo>
                <a:lnTo>
                  <a:pt x="21550" y="0"/>
                </a:lnTo>
                <a:lnTo>
                  <a:pt x="28139" y="0"/>
                </a:lnTo>
                <a:lnTo>
                  <a:pt x="49690" y="24845"/>
                </a:lnTo>
                <a:lnTo>
                  <a:pt x="49690" y="28139"/>
                </a:lnTo>
                <a:lnTo>
                  <a:pt x="28139" y="4969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0" y="8924378"/>
            <a:ext cx="8639810" cy="1362710"/>
          </a:xfrm>
          <a:custGeom>
            <a:avLst/>
            <a:gdLst/>
            <a:ahLst/>
            <a:cxnLst/>
            <a:rect l="l" t="t" r="r" b="b"/>
            <a:pathLst>
              <a:path w="8639810" h="1362709">
                <a:moveTo>
                  <a:pt x="8639416" y="1053058"/>
                </a:moveTo>
                <a:lnTo>
                  <a:pt x="1053058" y="1053058"/>
                </a:lnTo>
                <a:lnTo>
                  <a:pt x="0" y="0"/>
                </a:lnTo>
                <a:lnTo>
                  <a:pt x="0" y="1053058"/>
                </a:lnTo>
                <a:lnTo>
                  <a:pt x="0" y="1362176"/>
                </a:lnTo>
                <a:lnTo>
                  <a:pt x="0" y="1362621"/>
                </a:lnTo>
                <a:lnTo>
                  <a:pt x="8639416" y="1362621"/>
                </a:lnTo>
                <a:lnTo>
                  <a:pt x="8639416" y="1053058"/>
                </a:lnTo>
                <a:close/>
              </a:path>
            </a:pathLst>
          </a:custGeom>
          <a:solidFill>
            <a:srgbClr val="91C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18126899" y="982706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18126899" y="999034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18126899" y="1015363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17963613" y="982706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17963613" y="999034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17963613" y="1015363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17800327" y="982706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17800327" y="999034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17800327" y="1015363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8493" y="32657"/>
                </a:moveTo>
                <a:lnTo>
                  <a:pt x="14163" y="32657"/>
                </a:lnTo>
                <a:lnTo>
                  <a:pt x="12080" y="32242"/>
                </a:lnTo>
                <a:lnTo>
                  <a:pt x="0" y="18493"/>
                </a:lnTo>
                <a:lnTo>
                  <a:pt x="0" y="14163"/>
                </a:lnTo>
                <a:lnTo>
                  <a:pt x="14163" y="0"/>
                </a:lnTo>
                <a:lnTo>
                  <a:pt x="18493" y="0"/>
                </a:lnTo>
                <a:lnTo>
                  <a:pt x="32657" y="16328"/>
                </a:lnTo>
                <a:lnTo>
                  <a:pt x="32657" y="18493"/>
                </a:lnTo>
                <a:lnTo>
                  <a:pt x="18493" y="32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2995892" y="953274"/>
            <a:ext cx="2982595" cy="520065"/>
          </a:xfrm>
          <a:custGeom>
            <a:avLst/>
            <a:gdLst/>
            <a:ahLst/>
            <a:cxnLst/>
            <a:rect l="l" t="t" r="r" b="b"/>
            <a:pathLst>
              <a:path w="2982595" h="520065">
                <a:moveTo>
                  <a:pt x="542251" y="508901"/>
                </a:moveTo>
                <a:lnTo>
                  <a:pt x="540372" y="481888"/>
                </a:lnTo>
                <a:lnTo>
                  <a:pt x="538721" y="453771"/>
                </a:lnTo>
                <a:lnTo>
                  <a:pt x="537070" y="424611"/>
                </a:lnTo>
                <a:lnTo>
                  <a:pt x="535190" y="394487"/>
                </a:lnTo>
                <a:lnTo>
                  <a:pt x="533222" y="367487"/>
                </a:lnTo>
                <a:lnTo>
                  <a:pt x="530783" y="333286"/>
                </a:lnTo>
                <a:lnTo>
                  <a:pt x="526605" y="273011"/>
                </a:lnTo>
                <a:lnTo>
                  <a:pt x="524471" y="242735"/>
                </a:lnTo>
                <a:lnTo>
                  <a:pt x="519734" y="184924"/>
                </a:lnTo>
                <a:lnTo>
                  <a:pt x="513753" y="129159"/>
                </a:lnTo>
                <a:lnTo>
                  <a:pt x="507441" y="78295"/>
                </a:lnTo>
                <a:lnTo>
                  <a:pt x="504215" y="55219"/>
                </a:lnTo>
                <a:lnTo>
                  <a:pt x="405155" y="55219"/>
                </a:lnTo>
                <a:lnTo>
                  <a:pt x="383628" y="93573"/>
                </a:lnTo>
                <a:lnTo>
                  <a:pt x="367411" y="125298"/>
                </a:lnTo>
                <a:lnTo>
                  <a:pt x="350037" y="160274"/>
                </a:lnTo>
                <a:lnTo>
                  <a:pt x="341363" y="178231"/>
                </a:lnTo>
                <a:lnTo>
                  <a:pt x="332651" y="197319"/>
                </a:lnTo>
                <a:lnTo>
                  <a:pt x="314794" y="235508"/>
                </a:lnTo>
                <a:lnTo>
                  <a:pt x="306082" y="254609"/>
                </a:lnTo>
                <a:lnTo>
                  <a:pt x="297599" y="273418"/>
                </a:lnTo>
                <a:lnTo>
                  <a:pt x="289255" y="291680"/>
                </a:lnTo>
                <a:lnTo>
                  <a:pt x="281203" y="309435"/>
                </a:lnTo>
                <a:lnTo>
                  <a:pt x="273570" y="326694"/>
                </a:lnTo>
                <a:lnTo>
                  <a:pt x="265950" y="309435"/>
                </a:lnTo>
                <a:lnTo>
                  <a:pt x="257898" y="291680"/>
                </a:lnTo>
                <a:lnTo>
                  <a:pt x="249555" y="273418"/>
                </a:lnTo>
                <a:lnTo>
                  <a:pt x="241071" y="254609"/>
                </a:lnTo>
                <a:lnTo>
                  <a:pt x="232359" y="234645"/>
                </a:lnTo>
                <a:lnTo>
                  <a:pt x="223431" y="215265"/>
                </a:lnTo>
                <a:lnTo>
                  <a:pt x="219964" y="207987"/>
                </a:lnTo>
                <a:lnTo>
                  <a:pt x="214503" y="196456"/>
                </a:lnTo>
                <a:lnTo>
                  <a:pt x="205790" y="178231"/>
                </a:lnTo>
                <a:lnTo>
                  <a:pt x="197281" y="159626"/>
                </a:lnTo>
                <a:lnTo>
                  <a:pt x="188772" y="141947"/>
                </a:lnTo>
                <a:lnTo>
                  <a:pt x="163525" y="93573"/>
                </a:lnTo>
                <a:lnTo>
                  <a:pt x="141998" y="55219"/>
                </a:lnTo>
                <a:lnTo>
                  <a:pt x="38023" y="55219"/>
                </a:lnTo>
                <a:lnTo>
                  <a:pt x="31851" y="104063"/>
                </a:lnTo>
                <a:lnTo>
                  <a:pt x="25450" y="157060"/>
                </a:lnTo>
                <a:lnTo>
                  <a:pt x="23126" y="185140"/>
                </a:lnTo>
                <a:lnTo>
                  <a:pt x="20383" y="215265"/>
                </a:lnTo>
                <a:lnTo>
                  <a:pt x="15608" y="273418"/>
                </a:lnTo>
                <a:lnTo>
                  <a:pt x="11734" y="326694"/>
                </a:lnTo>
                <a:lnTo>
                  <a:pt x="9080" y="364731"/>
                </a:lnTo>
                <a:lnTo>
                  <a:pt x="4991" y="424751"/>
                </a:lnTo>
                <a:lnTo>
                  <a:pt x="1358" y="481888"/>
                </a:lnTo>
                <a:lnTo>
                  <a:pt x="0" y="508901"/>
                </a:lnTo>
                <a:lnTo>
                  <a:pt x="106121" y="508901"/>
                </a:lnTo>
                <a:lnTo>
                  <a:pt x="107111" y="475208"/>
                </a:lnTo>
                <a:lnTo>
                  <a:pt x="108318" y="439585"/>
                </a:lnTo>
                <a:lnTo>
                  <a:pt x="109778" y="403085"/>
                </a:lnTo>
                <a:lnTo>
                  <a:pt x="111671" y="363855"/>
                </a:lnTo>
                <a:lnTo>
                  <a:pt x="113093" y="325450"/>
                </a:lnTo>
                <a:lnTo>
                  <a:pt x="115455" y="285508"/>
                </a:lnTo>
                <a:lnTo>
                  <a:pt x="118287" y="247091"/>
                </a:lnTo>
                <a:lnTo>
                  <a:pt x="121450" y="207987"/>
                </a:lnTo>
                <a:lnTo>
                  <a:pt x="127977" y="222046"/>
                </a:lnTo>
                <a:lnTo>
                  <a:pt x="134988" y="236740"/>
                </a:lnTo>
                <a:lnTo>
                  <a:pt x="142278" y="252234"/>
                </a:lnTo>
                <a:lnTo>
                  <a:pt x="149669" y="268719"/>
                </a:lnTo>
                <a:lnTo>
                  <a:pt x="157784" y="285508"/>
                </a:lnTo>
                <a:lnTo>
                  <a:pt x="165620" y="302006"/>
                </a:lnTo>
                <a:lnTo>
                  <a:pt x="173215" y="318503"/>
                </a:lnTo>
                <a:lnTo>
                  <a:pt x="180644" y="335280"/>
                </a:lnTo>
                <a:lnTo>
                  <a:pt x="188048" y="351675"/>
                </a:lnTo>
                <a:lnTo>
                  <a:pt x="195516" y="367487"/>
                </a:lnTo>
                <a:lnTo>
                  <a:pt x="202984" y="383082"/>
                </a:lnTo>
                <a:lnTo>
                  <a:pt x="210400" y="398780"/>
                </a:lnTo>
                <a:lnTo>
                  <a:pt x="217284" y="413880"/>
                </a:lnTo>
                <a:lnTo>
                  <a:pt x="222161" y="424751"/>
                </a:lnTo>
                <a:lnTo>
                  <a:pt x="228981" y="439801"/>
                </a:lnTo>
                <a:lnTo>
                  <a:pt x="234315" y="450926"/>
                </a:lnTo>
                <a:lnTo>
                  <a:pt x="307924" y="450926"/>
                </a:lnTo>
                <a:lnTo>
                  <a:pt x="313258" y="439585"/>
                </a:lnTo>
                <a:lnTo>
                  <a:pt x="318858" y="426923"/>
                </a:lnTo>
                <a:lnTo>
                  <a:pt x="324967" y="413232"/>
                </a:lnTo>
                <a:lnTo>
                  <a:pt x="331851" y="398780"/>
                </a:lnTo>
                <a:lnTo>
                  <a:pt x="339255" y="383768"/>
                </a:lnTo>
                <a:lnTo>
                  <a:pt x="346722" y="368185"/>
                </a:lnTo>
                <a:lnTo>
                  <a:pt x="354190" y="352018"/>
                </a:lnTo>
                <a:lnTo>
                  <a:pt x="361607" y="335280"/>
                </a:lnTo>
                <a:lnTo>
                  <a:pt x="365493" y="326694"/>
                </a:lnTo>
                <a:lnTo>
                  <a:pt x="369201" y="318503"/>
                </a:lnTo>
                <a:lnTo>
                  <a:pt x="384975" y="285508"/>
                </a:lnTo>
                <a:lnTo>
                  <a:pt x="392582" y="268719"/>
                </a:lnTo>
                <a:lnTo>
                  <a:pt x="399923" y="252234"/>
                </a:lnTo>
                <a:lnTo>
                  <a:pt x="407149" y="236740"/>
                </a:lnTo>
                <a:lnTo>
                  <a:pt x="414147" y="222046"/>
                </a:lnTo>
                <a:lnTo>
                  <a:pt x="420801" y="207987"/>
                </a:lnTo>
                <a:lnTo>
                  <a:pt x="423748" y="247091"/>
                </a:lnTo>
                <a:lnTo>
                  <a:pt x="426275" y="286245"/>
                </a:lnTo>
                <a:lnTo>
                  <a:pt x="428586" y="326694"/>
                </a:lnTo>
                <a:lnTo>
                  <a:pt x="432422" y="403225"/>
                </a:lnTo>
                <a:lnTo>
                  <a:pt x="436130" y="508901"/>
                </a:lnTo>
                <a:lnTo>
                  <a:pt x="542251" y="508901"/>
                </a:lnTo>
                <a:close/>
              </a:path>
              <a:path w="2982595" h="520065">
                <a:moveTo>
                  <a:pt x="914895" y="332219"/>
                </a:moveTo>
                <a:lnTo>
                  <a:pt x="912863" y="301231"/>
                </a:lnTo>
                <a:lnTo>
                  <a:pt x="912215" y="291426"/>
                </a:lnTo>
                <a:lnTo>
                  <a:pt x="903973" y="255993"/>
                </a:lnTo>
                <a:lnTo>
                  <a:pt x="903897" y="255841"/>
                </a:lnTo>
                <a:lnTo>
                  <a:pt x="894753" y="236207"/>
                </a:lnTo>
                <a:lnTo>
                  <a:pt x="869810" y="200926"/>
                </a:lnTo>
                <a:lnTo>
                  <a:pt x="815644" y="167068"/>
                </a:lnTo>
                <a:lnTo>
                  <a:pt x="814603" y="166801"/>
                </a:lnTo>
                <a:lnTo>
                  <a:pt x="814603" y="293255"/>
                </a:lnTo>
                <a:lnTo>
                  <a:pt x="814603" y="301231"/>
                </a:lnTo>
                <a:lnTo>
                  <a:pt x="677506" y="301231"/>
                </a:lnTo>
                <a:lnTo>
                  <a:pt x="679043" y="294182"/>
                </a:lnTo>
                <a:lnTo>
                  <a:pt x="697445" y="255841"/>
                </a:lnTo>
                <a:lnTo>
                  <a:pt x="732447" y="237464"/>
                </a:lnTo>
                <a:lnTo>
                  <a:pt x="748360" y="236207"/>
                </a:lnTo>
                <a:lnTo>
                  <a:pt x="757339" y="236499"/>
                </a:lnTo>
                <a:lnTo>
                  <a:pt x="794359" y="251536"/>
                </a:lnTo>
                <a:lnTo>
                  <a:pt x="810615" y="278536"/>
                </a:lnTo>
                <a:lnTo>
                  <a:pt x="813384" y="285280"/>
                </a:lnTo>
                <a:lnTo>
                  <a:pt x="813422" y="285584"/>
                </a:lnTo>
                <a:lnTo>
                  <a:pt x="814603" y="293255"/>
                </a:lnTo>
                <a:lnTo>
                  <a:pt x="814603" y="166801"/>
                </a:lnTo>
                <a:lnTo>
                  <a:pt x="782650" y="158432"/>
                </a:lnTo>
                <a:lnTo>
                  <a:pt x="745591" y="155524"/>
                </a:lnTo>
                <a:lnTo>
                  <a:pt x="729361" y="156133"/>
                </a:lnTo>
                <a:lnTo>
                  <a:pt x="680580" y="166878"/>
                </a:lnTo>
                <a:lnTo>
                  <a:pt x="636968" y="191376"/>
                </a:lnTo>
                <a:lnTo>
                  <a:pt x="601522" y="228612"/>
                </a:lnTo>
                <a:lnTo>
                  <a:pt x="577735" y="277952"/>
                </a:lnTo>
                <a:lnTo>
                  <a:pt x="569950" y="318325"/>
                </a:lnTo>
                <a:lnTo>
                  <a:pt x="568934" y="340804"/>
                </a:lnTo>
                <a:lnTo>
                  <a:pt x="569048" y="343560"/>
                </a:lnTo>
                <a:lnTo>
                  <a:pt x="569671" y="358736"/>
                </a:lnTo>
                <a:lnTo>
                  <a:pt x="579970" y="408597"/>
                </a:lnTo>
                <a:lnTo>
                  <a:pt x="604431" y="452729"/>
                </a:lnTo>
                <a:lnTo>
                  <a:pt x="642581" y="487438"/>
                </a:lnTo>
                <a:lnTo>
                  <a:pt x="695058" y="509727"/>
                </a:lnTo>
                <a:lnTo>
                  <a:pt x="737997" y="516674"/>
                </a:lnTo>
                <a:lnTo>
                  <a:pt x="761758" y="517474"/>
                </a:lnTo>
                <a:lnTo>
                  <a:pt x="772147" y="517474"/>
                </a:lnTo>
                <a:lnTo>
                  <a:pt x="782129" y="517309"/>
                </a:lnTo>
                <a:lnTo>
                  <a:pt x="792187" y="516851"/>
                </a:lnTo>
                <a:lnTo>
                  <a:pt x="802030" y="515962"/>
                </a:lnTo>
                <a:lnTo>
                  <a:pt x="811491" y="515505"/>
                </a:lnTo>
                <a:lnTo>
                  <a:pt x="820889" y="514388"/>
                </a:lnTo>
                <a:lnTo>
                  <a:pt x="838835" y="511670"/>
                </a:lnTo>
                <a:lnTo>
                  <a:pt x="847585" y="509727"/>
                </a:lnTo>
                <a:lnTo>
                  <a:pt x="854900" y="508254"/>
                </a:lnTo>
                <a:lnTo>
                  <a:pt x="862431" y="506615"/>
                </a:lnTo>
                <a:lnTo>
                  <a:pt x="879627" y="501853"/>
                </a:lnTo>
                <a:lnTo>
                  <a:pt x="886688" y="499084"/>
                </a:lnTo>
                <a:lnTo>
                  <a:pt x="892505" y="496328"/>
                </a:lnTo>
                <a:lnTo>
                  <a:pt x="892479" y="496189"/>
                </a:lnTo>
                <a:lnTo>
                  <a:pt x="881405" y="434060"/>
                </a:lnTo>
                <a:lnTo>
                  <a:pt x="881354" y="433781"/>
                </a:lnTo>
                <a:lnTo>
                  <a:pt x="881253" y="433184"/>
                </a:lnTo>
                <a:lnTo>
                  <a:pt x="881214" y="432943"/>
                </a:lnTo>
                <a:lnTo>
                  <a:pt x="878395" y="417182"/>
                </a:lnTo>
                <a:lnTo>
                  <a:pt x="833005" y="429768"/>
                </a:lnTo>
                <a:lnTo>
                  <a:pt x="791083" y="433781"/>
                </a:lnTo>
                <a:lnTo>
                  <a:pt x="776579" y="434060"/>
                </a:lnTo>
                <a:lnTo>
                  <a:pt x="754621" y="433184"/>
                </a:lnTo>
                <a:lnTo>
                  <a:pt x="704494" y="417182"/>
                </a:lnTo>
                <a:lnTo>
                  <a:pt x="678192" y="383146"/>
                </a:lnTo>
                <a:lnTo>
                  <a:pt x="674751" y="369023"/>
                </a:lnTo>
                <a:lnTo>
                  <a:pt x="912139" y="369023"/>
                </a:lnTo>
                <a:lnTo>
                  <a:pt x="912139" y="363499"/>
                </a:lnTo>
                <a:lnTo>
                  <a:pt x="913676" y="357682"/>
                </a:lnTo>
                <a:lnTo>
                  <a:pt x="913676" y="350621"/>
                </a:lnTo>
                <a:lnTo>
                  <a:pt x="914895" y="343560"/>
                </a:lnTo>
                <a:lnTo>
                  <a:pt x="914895" y="332219"/>
                </a:lnTo>
                <a:close/>
              </a:path>
              <a:path w="2982595" h="520065">
                <a:moveTo>
                  <a:pt x="1271295" y="0"/>
                </a:moveTo>
                <a:lnTo>
                  <a:pt x="1167930" y="15468"/>
                </a:lnTo>
                <a:lnTo>
                  <a:pt x="1167930" y="254609"/>
                </a:lnTo>
                <a:lnTo>
                  <a:pt x="1167930" y="429768"/>
                </a:lnTo>
                <a:lnTo>
                  <a:pt x="1162405" y="431292"/>
                </a:lnTo>
                <a:lnTo>
                  <a:pt x="1157033" y="432422"/>
                </a:lnTo>
                <a:lnTo>
                  <a:pt x="1148905" y="432422"/>
                </a:lnTo>
                <a:lnTo>
                  <a:pt x="1142733" y="433412"/>
                </a:lnTo>
                <a:lnTo>
                  <a:pt x="1136611" y="433870"/>
                </a:lnTo>
                <a:lnTo>
                  <a:pt x="1129969" y="434035"/>
                </a:lnTo>
                <a:lnTo>
                  <a:pt x="1122540" y="434035"/>
                </a:lnTo>
                <a:lnTo>
                  <a:pt x="1084465" y="427456"/>
                </a:lnTo>
                <a:lnTo>
                  <a:pt x="1048562" y="392353"/>
                </a:lnTo>
                <a:lnTo>
                  <a:pt x="1036662" y="334975"/>
                </a:lnTo>
                <a:lnTo>
                  <a:pt x="1041171" y="293420"/>
                </a:lnTo>
                <a:lnTo>
                  <a:pt x="1054798" y="263931"/>
                </a:lnTo>
                <a:lnTo>
                  <a:pt x="1077683" y="246329"/>
                </a:lnTo>
                <a:lnTo>
                  <a:pt x="1109967" y="240499"/>
                </a:lnTo>
                <a:lnTo>
                  <a:pt x="1118450" y="240741"/>
                </a:lnTo>
                <a:lnTo>
                  <a:pt x="1156347" y="249123"/>
                </a:lnTo>
                <a:lnTo>
                  <a:pt x="1167930" y="254609"/>
                </a:lnTo>
                <a:lnTo>
                  <a:pt x="1167930" y="15468"/>
                </a:lnTo>
                <a:lnTo>
                  <a:pt x="1166710" y="15646"/>
                </a:lnTo>
                <a:lnTo>
                  <a:pt x="1166710" y="171170"/>
                </a:lnTo>
                <a:lnTo>
                  <a:pt x="1157312" y="167462"/>
                </a:lnTo>
                <a:lnTo>
                  <a:pt x="1111923" y="156641"/>
                </a:lnTo>
                <a:lnTo>
                  <a:pt x="1091565" y="155524"/>
                </a:lnTo>
                <a:lnTo>
                  <a:pt x="1072794" y="156337"/>
                </a:lnTo>
                <a:lnTo>
                  <a:pt x="1022553" y="168414"/>
                </a:lnTo>
                <a:lnTo>
                  <a:pt x="982738" y="192570"/>
                </a:lnTo>
                <a:lnTo>
                  <a:pt x="952741" y="230492"/>
                </a:lnTo>
                <a:lnTo>
                  <a:pt x="934377" y="279209"/>
                </a:lnTo>
                <a:lnTo>
                  <a:pt x="928560" y="317398"/>
                </a:lnTo>
                <a:lnTo>
                  <a:pt x="927785" y="338048"/>
                </a:lnTo>
                <a:lnTo>
                  <a:pt x="928585" y="358457"/>
                </a:lnTo>
                <a:lnTo>
                  <a:pt x="940358" y="412889"/>
                </a:lnTo>
                <a:lnTo>
                  <a:pt x="967016" y="457111"/>
                </a:lnTo>
                <a:lnTo>
                  <a:pt x="1006411" y="489737"/>
                </a:lnTo>
                <a:lnTo>
                  <a:pt x="1057948" y="510247"/>
                </a:lnTo>
                <a:lnTo>
                  <a:pt x="1098816" y="516686"/>
                </a:lnTo>
                <a:lnTo>
                  <a:pt x="1120648" y="517474"/>
                </a:lnTo>
                <a:lnTo>
                  <a:pt x="1130947" y="517474"/>
                </a:lnTo>
                <a:lnTo>
                  <a:pt x="1181887" y="513930"/>
                </a:lnTo>
                <a:lnTo>
                  <a:pt x="1201978" y="511670"/>
                </a:lnTo>
                <a:lnTo>
                  <a:pt x="1211453" y="510679"/>
                </a:lnTo>
                <a:lnTo>
                  <a:pt x="1220990" y="509485"/>
                </a:lnTo>
                <a:lnTo>
                  <a:pt x="1230528" y="508000"/>
                </a:lnTo>
                <a:lnTo>
                  <a:pt x="1240002" y="506145"/>
                </a:lnTo>
                <a:lnTo>
                  <a:pt x="1271295" y="499084"/>
                </a:lnTo>
                <a:lnTo>
                  <a:pt x="1271295" y="434035"/>
                </a:lnTo>
                <a:lnTo>
                  <a:pt x="1271295" y="240499"/>
                </a:lnTo>
                <a:lnTo>
                  <a:pt x="1271295" y="171170"/>
                </a:lnTo>
                <a:lnTo>
                  <a:pt x="1271295" y="0"/>
                </a:lnTo>
                <a:close/>
              </a:path>
              <a:path w="2982595" h="520065">
                <a:moveTo>
                  <a:pt x="1426489" y="165646"/>
                </a:moveTo>
                <a:lnTo>
                  <a:pt x="1321892" y="165646"/>
                </a:lnTo>
                <a:lnTo>
                  <a:pt x="1321892" y="508901"/>
                </a:lnTo>
                <a:lnTo>
                  <a:pt x="1426489" y="508901"/>
                </a:lnTo>
                <a:lnTo>
                  <a:pt x="1426489" y="165646"/>
                </a:lnTo>
                <a:close/>
              </a:path>
              <a:path w="2982595" h="520065">
                <a:moveTo>
                  <a:pt x="1436611" y="65036"/>
                </a:moveTo>
                <a:lnTo>
                  <a:pt x="1418209" y="22707"/>
                </a:lnTo>
                <a:lnTo>
                  <a:pt x="1374343" y="7366"/>
                </a:lnTo>
                <a:lnTo>
                  <a:pt x="1362189" y="8382"/>
                </a:lnTo>
                <a:lnTo>
                  <a:pt x="1322311" y="30911"/>
                </a:lnTo>
                <a:lnTo>
                  <a:pt x="1312087" y="65036"/>
                </a:lnTo>
                <a:lnTo>
                  <a:pt x="1313192" y="77914"/>
                </a:lnTo>
                <a:lnTo>
                  <a:pt x="1313230" y="78041"/>
                </a:lnTo>
                <a:lnTo>
                  <a:pt x="1316570" y="89344"/>
                </a:lnTo>
                <a:lnTo>
                  <a:pt x="1350924" y="119024"/>
                </a:lnTo>
                <a:lnTo>
                  <a:pt x="1374343" y="123012"/>
                </a:lnTo>
                <a:lnTo>
                  <a:pt x="1386497" y="121996"/>
                </a:lnTo>
                <a:lnTo>
                  <a:pt x="1426413" y="99288"/>
                </a:lnTo>
                <a:lnTo>
                  <a:pt x="1435506" y="77914"/>
                </a:lnTo>
                <a:lnTo>
                  <a:pt x="1436611" y="65036"/>
                </a:lnTo>
                <a:close/>
              </a:path>
              <a:path w="2982595" h="520065">
                <a:moveTo>
                  <a:pt x="1768462" y="299694"/>
                </a:moveTo>
                <a:lnTo>
                  <a:pt x="1768386" y="291414"/>
                </a:lnTo>
                <a:lnTo>
                  <a:pt x="1768182" y="279844"/>
                </a:lnTo>
                <a:lnTo>
                  <a:pt x="1768144" y="279374"/>
                </a:lnTo>
                <a:lnTo>
                  <a:pt x="1767116" y="264960"/>
                </a:lnTo>
                <a:lnTo>
                  <a:pt x="1764969" y="250888"/>
                </a:lnTo>
                <a:lnTo>
                  <a:pt x="1761413" y="237731"/>
                </a:lnTo>
                <a:lnTo>
                  <a:pt x="1760816" y="236207"/>
                </a:lnTo>
                <a:lnTo>
                  <a:pt x="1756676" y="225399"/>
                </a:lnTo>
                <a:lnTo>
                  <a:pt x="1734731" y="193865"/>
                </a:lnTo>
                <a:lnTo>
                  <a:pt x="1699971" y="171170"/>
                </a:lnTo>
                <a:lnTo>
                  <a:pt x="1668170" y="160997"/>
                </a:lnTo>
                <a:lnTo>
                  <a:pt x="1668170" y="366268"/>
                </a:lnTo>
                <a:lnTo>
                  <a:pt x="1668170" y="439585"/>
                </a:lnTo>
                <a:lnTo>
                  <a:pt x="1662645" y="439585"/>
                </a:lnTo>
                <a:lnTo>
                  <a:pt x="1655597" y="441109"/>
                </a:lnTo>
                <a:lnTo>
                  <a:pt x="1616024" y="441109"/>
                </a:lnTo>
                <a:lnTo>
                  <a:pt x="1572171" y="432523"/>
                </a:lnTo>
                <a:lnTo>
                  <a:pt x="1555305" y="401548"/>
                </a:lnTo>
                <a:lnTo>
                  <a:pt x="1555305" y="392950"/>
                </a:lnTo>
                <a:lnTo>
                  <a:pt x="1556524" y="387426"/>
                </a:lnTo>
                <a:lnTo>
                  <a:pt x="1560817" y="381914"/>
                </a:lnTo>
                <a:lnTo>
                  <a:pt x="1565109" y="376085"/>
                </a:lnTo>
                <a:lnTo>
                  <a:pt x="1569415" y="371792"/>
                </a:lnTo>
                <a:lnTo>
                  <a:pt x="1576463" y="369023"/>
                </a:lnTo>
                <a:lnTo>
                  <a:pt x="1581988" y="366268"/>
                </a:lnTo>
                <a:lnTo>
                  <a:pt x="1621066" y="361975"/>
                </a:lnTo>
                <a:lnTo>
                  <a:pt x="1641487" y="361975"/>
                </a:lnTo>
                <a:lnTo>
                  <a:pt x="1649768" y="363499"/>
                </a:lnTo>
                <a:lnTo>
                  <a:pt x="1658353" y="364731"/>
                </a:lnTo>
                <a:lnTo>
                  <a:pt x="1663877" y="364731"/>
                </a:lnTo>
                <a:lnTo>
                  <a:pt x="1668170" y="366268"/>
                </a:lnTo>
                <a:lnTo>
                  <a:pt x="1668170" y="160997"/>
                </a:lnTo>
                <a:lnTo>
                  <a:pt x="1661274" y="159613"/>
                </a:lnTo>
                <a:lnTo>
                  <a:pt x="1652524" y="158292"/>
                </a:lnTo>
                <a:lnTo>
                  <a:pt x="1641182" y="157060"/>
                </a:lnTo>
                <a:lnTo>
                  <a:pt x="1635963" y="156756"/>
                </a:lnTo>
                <a:lnTo>
                  <a:pt x="1628292" y="156146"/>
                </a:lnTo>
                <a:lnTo>
                  <a:pt x="1624622" y="156146"/>
                </a:lnTo>
                <a:lnTo>
                  <a:pt x="1623695" y="155829"/>
                </a:lnTo>
                <a:lnTo>
                  <a:pt x="1621853" y="155829"/>
                </a:lnTo>
                <a:lnTo>
                  <a:pt x="1605445" y="155016"/>
                </a:lnTo>
                <a:lnTo>
                  <a:pt x="1601711" y="155016"/>
                </a:lnTo>
                <a:lnTo>
                  <a:pt x="1594751" y="154876"/>
                </a:lnTo>
                <a:lnTo>
                  <a:pt x="1538008" y="158521"/>
                </a:lnTo>
                <a:lnTo>
                  <a:pt x="1495628" y="167386"/>
                </a:lnTo>
                <a:lnTo>
                  <a:pt x="1485061" y="171170"/>
                </a:lnTo>
                <a:lnTo>
                  <a:pt x="1484452" y="171170"/>
                </a:lnTo>
                <a:lnTo>
                  <a:pt x="1497330" y="250317"/>
                </a:lnTo>
                <a:lnTo>
                  <a:pt x="1507312" y="247357"/>
                </a:lnTo>
                <a:lnTo>
                  <a:pt x="1518272" y="244830"/>
                </a:lnTo>
                <a:lnTo>
                  <a:pt x="1530032" y="242595"/>
                </a:lnTo>
                <a:lnTo>
                  <a:pt x="1542415" y="240499"/>
                </a:lnTo>
                <a:lnTo>
                  <a:pt x="1555267" y="238658"/>
                </a:lnTo>
                <a:lnTo>
                  <a:pt x="1569059" y="237223"/>
                </a:lnTo>
                <a:lnTo>
                  <a:pt x="1569631" y="237223"/>
                </a:lnTo>
                <a:lnTo>
                  <a:pt x="1581327" y="236486"/>
                </a:lnTo>
                <a:lnTo>
                  <a:pt x="1628838" y="240233"/>
                </a:lnTo>
                <a:lnTo>
                  <a:pt x="1662798" y="268871"/>
                </a:lnTo>
                <a:lnTo>
                  <a:pt x="1665922" y="279844"/>
                </a:lnTo>
                <a:lnTo>
                  <a:pt x="1666938" y="291414"/>
                </a:lnTo>
                <a:lnTo>
                  <a:pt x="1666938" y="299694"/>
                </a:lnTo>
                <a:lnTo>
                  <a:pt x="1641005" y="295325"/>
                </a:lnTo>
                <a:lnTo>
                  <a:pt x="1640560" y="295325"/>
                </a:lnTo>
                <a:lnTo>
                  <a:pt x="1632927" y="294690"/>
                </a:lnTo>
                <a:lnTo>
                  <a:pt x="1624114" y="294335"/>
                </a:lnTo>
                <a:lnTo>
                  <a:pt x="1613458" y="294182"/>
                </a:lnTo>
                <a:lnTo>
                  <a:pt x="1604683" y="294182"/>
                </a:lnTo>
                <a:lnTo>
                  <a:pt x="1595869" y="294335"/>
                </a:lnTo>
                <a:lnTo>
                  <a:pt x="1591538" y="294335"/>
                </a:lnTo>
                <a:lnTo>
                  <a:pt x="1546720" y="299694"/>
                </a:lnTo>
                <a:lnTo>
                  <a:pt x="1508417" y="312343"/>
                </a:lnTo>
                <a:lnTo>
                  <a:pt x="1468869" y="342087"/>
                </a:lnTo>
                <a:lnTo>
                  <a:pt x="1456347" y="363499"/>
                </a:lnTo>
                <a:lnTo>
                  <a:pt x="1452397" y="375424"/>
                </a:lnTo>
                <a:lnTo>
                  <a:pt x="1452283" y="376085"/>
                </a:lnTo>
                <a:lnTo>
                  <a:pt x="1449984" y="388696"/>
                </a:lnTo>
                <a:lnTo>
                  <a:pt x="1449184" y="403072"/>
                </a:lnTo>
                <a:lnTo>
                  <a:pt x="1455775" y="445389"/>
                </a:lnTo>
                <a:lnTo>
                  <a:pt x="1483004" y="484886"/>
                </a:lnTo>
                <a:lnTo>
                  <a:pt x="1516316" y="504037"/>
                </a:lnTo>
                <a:lnTo>
                  <a:pt x="1558988" y="514388"/>
                </a:lnTo>
                <a:lnTo>
                  <a:pt x="1608975" y="517499"/>
                </a:lnTo>
                <a:lnTo>
                  <a:pt x="1636458" y="517182"/>
                </a:lnTo>
                <a:lnTo>
                  <a:pt x="1685226" y="514388"/>
                </a:lnTo>
                <a:lnTo>
                  <a:pt x="1725295" y="508647"/>
                </a:lnTo>
                <a:lnTo>
                  <a:pt x="1768462" y="500621"/>
                </a:lnTo>
                <a:lnTo>
                  <a:pt x="1768462" y="441109"/>
                </a:lnTo>
                <a:lnTo>
                  <a:pt x="1768462" y="361975"/>
                </a:lnTo>
                <a:lnTo>
                  <a:pt x="1768462" y="299694"/>
                </a:lnTo>
                <a:close/>
              </a:path>
              <a:path w="2982595" h="520065">
                <a:moveTo>
                  <a:pt x="2095106" y="501853"/>
                </a:moveTo>
                <a:lnTo>
                  <a:pt x="2080996" y="421170"/>
                </a:lnTo>
                <a:lnTo>
                  <a:pt x="2072005" y="424129"/>
                </a:lnTo>
                <a:lnTo>
                  <a:pt x="2062251" y="426656"/>
                </a:lnTo>
                <a:lnTo>
                  <a:pt x="2041436" y="430987"/>
                </a:lnTo>
                <a:lnTo>
                  <a:pt x="2000338" y="433755"/>
                </a:lnTo>
                <a:lnTo>
                  <a:pt x="1975739" y="432142"/>
                </a:lnTo>
                <a:lnTo>
                  <a:pt x="1938185" y="419392"/>
                </a:lnTo>
                <a:lnTo>
                  <a:pt x="1909622" y="376961"/>
                </a:lnTo>
                <a:lnTo>
                  <a:pt x="1904339" y="336207"/>
                </a:lnTo>
                <a:lnTo>
                  <a:pt x="1905685" y="315341"/>
                </a:lnTo>
                <a:lnTo>
                  <a:pt x="1927034" y="265645"/>
                </a:lnTo>
                <a:lnTo>
                  <a:pt x="1974646" y="240284"/>
                </a:lnTo>
                <a:lnTo>
                  <a:pt x="1996351" y="238658"/>
                </a:lnTo>
                <a:lnTo>
                  <a:pt x="2006879" y="238937"/>
                </a:lnTo>
                <a:lnTo>
                  <a:pt x="2026920" y="241122"/>
                </a:lnTo>
                <a:lnTo>
                  <a:pt x="2044395" y="244551"/>
                </a:lnTo>
                <a:lnTo>
                  <a:pt x="2068423" y="251536"/>
                </a:lnTo>
                <a:lnTo>
                  <a:pt x="2089581" y="173926"/>
                </a:lnTo>
                <a:lnTo>
                  <a:pt x="2041436" y="159816"/>
                </a:lnTo>
                <a:lnTo>
                  <a:pt x="1987753" y="155524"/>
                </a:lnTo>
                <a:lnTo>
                  <a:pt x="1965325" y="156349"/>
                </a:lnTo>
                <a:lnTo>
                  <a:pt x="1925396" y="163296"/>
                </a:lnTo>
                <a:lnTo>
                  <a:pt x="1875155" y="186778"/>
                </a:lnTo>
                <a:lnTo>
                  <a:pt x="1835746" y="222199"/>
                </a:lnTo>
                <a:lnTo>
                  <a:pt x="1809559" y="267182"/>
                </a:lnTo>
                <a:lnTo>
                  <a:pt x="1797786" y="319125"/>
                </a:lnTo>
                <a:lnTo>
                  <a:pt x="1796986" y="337743"/>
                </a:lnTo>
                <a:lnTo>
                  <a:pt x="1796681" y="337743"/>
                </a:lnTo>
                <a:lnTo>
                  <a:pt x="1802638" y="392569"/>
                </a:lnTo>
                <a:lnTo>
                  <a:pt x="1821827" y="441464"/>
                </a:lnTo>
                <a:lnTo>
                  <a:pt x="1854606" y="478828"/>
                </a:lnTo>
                <a:lnTo>
                  <a:pt x="1901571" y="505841"/>
                </a:lnTo>
                <a:lnTo>
                  <a:pt x="1942211" y="516572"/>
                </a:lnTo>
                <a:lnTo>
                  <a:pt x="1989289" y="519950"/>
                </a:lnTo>
                <a:lnTo>
                  <a:pt x="2005761" y="519468"/>
                </a:lnTo>
                <a:lnTo>
                  <a:pt x="2021268" y="518223"/>
                </a:lnTo>
                <a:lnTo>
                  <a:pt x="2050021" y="514426"/>
                </a:lnTo>
                <a:lnTo>
                  <a:pt x="2074633" y="508254"/>
                </a:lnTo>
                <a:lnTo>
                  <a:pt x="2095106" y="501853"/>
                </a:lnTo>
                <a:close/>
              </a:path>
              <a:path w="2982595" h="520065">
                <a:moveTo>
                  <a:pt x="2444140" y="336511"/>
                </a:moveTo>
                <a:lnTo>
                  <a:pt x="2441105" y="298094"/>
                </a:lnTo>
                <a:lnTo>
                  <a:pt x="2437409" y="279704"/>
                </a:lnTo>
                <a:lnTo>
                  <a:pt x="2432786" y="262890"/>
                </a:lnTo>
                <a:lnTo>
                  <a:pt x="2407120" y="218884"/>
                </a:lnTo>
                <a:lnTo>
                  <a:pt x="2370417" y="185394"/>
                </a:lnTo>
                <a:lnTo>
                  <a:pt x="2336787" y="168770"/>
                </a:lnTo>
                <a:lnTo>
                  <a:pt x="2336787" y="336511"/>
                </a:lnTo>
                <a:lnTo>
                  <a:pt x="2335657" y="357733"/>
                </a:lnTo>
                <a:lnTo>
                  <a:pt x="2316848" y="408597"/>
                </a:lnTo>
                <a:lnTo>
                  <a:pt x="2278723" y="433959"/>
                </a:lnTo>
                <a:lnTo>
                  <a:pt x="2261641" y="435597"/>
                </a:lnTo>
                <a:lnTo>
                  <a:pt x="2244610" y="433743"/>
                </a:lnTo>
                <a:lnTo>
                  <a:pt x="2206752" y="408597"/>
                </a:lnTo>
                <a:lnTo>
                  <a:pt x="2188108" y="357733"/>
                </a:lnTo>
                <a:lnTo>
                  <a:pt x="2188032" y="356450"/>
                </a:lnTo>
                <a:lnTo>
                  <a:pt x="2186813" y="336511"/>
                </a:lnTo>
                <a:lnTo>
                  <a:pt x="2191943" y="296405"/>
                </a:lnTo>
                <a:lnTo>
                  <a:pt x="2217267" y="254736"/>
                </a:lnTo>
                <a:lnTo>
                  <a:pt x="2261641" y="240499"/>
                </a:lnTo>
                <a:lnTo>
                  <a:pt x="2278596" y="242062"/>
                </a:lnTo>
                <a:lnTo>
                  <a:pt x="2316848" y="265963"/>
                </a:lnTo>
                <a:lnTo>
                  <a:pt x="2325497" y="280174"/>
                </a:lnTo>
                <a:lnTo>
                  <a:pt x="2331656" y="296405"/>
                </a:lnTo>
                <a:lnTo>
                  <a:pt x="2335492" y="315302"/>
                </a:lnTo>
                <a:lnTo>
                  <a:pt x="2335580" y="316763"/>
                </a:lnTo>
                <a:lnTo>
                  <a:pt x="2336787" y="336511"/>
                </a:lnTo>
                <a:lnTo>
                  <a:pt x="2336787" y="168770"/>
                </a:lnTo>
                <a:lnTo>
                  <a:pt x="2322271" y="164172"/>
                </a:lnTo>
                <a:lnTo>
                  <a:pt x="2304351" y="160248"/>
                </a:lnTo>
                <a:lnTo>
                  <a:pt x="2285631" y="157861"/>
                </a:lnTo>
                <a:lnTo>
                  <a:pt x="2265946" y="157060"/>
                </a:lnTo>
                <a:lnTo>
                  <a:pt x="2247125" y="157861"/>
                </a:lnTo>
                <a:lnTo>
                  <a:pt x="2193861" y="169633"/>
                </a:lnTo>
                <a:lnTo>
                  <a:pt x="2148408" y="195300"/>
                </a:lnTo>
                <a:lnTo>
                  <a:pt x="2113775" y="232143"/>
                </a:lnTo>
                <a:lnTo>
                  <a:pt x="2091524" y="279704"/>
                </a:lnTo>
                <a:lnTo>
                  <a:pt x="2091410" y="280174"/>
                </a:lnTo>
                <a:lnTo>
                  <a:pt x="2087130" y="297751"/>
                </a:lnTo>
                <a:lnTo>
                  <a:pt x="2087079" y="298094"/>
                </a:lnTo>
                <a:lnTo>
                  <a:pt x="2084578" y="316763"/>
                </a:lnTo>
                <a:lnTo>
                  <a:pt x="2083752" y="336511"/>
                </a:lnTo>
                <a:lnTo>
                  <a:pt x="2084539" y="356450"/>
                </a:lnTo>
                <a:lnTo>
                  <a:pt x="2090877" y="394182"/>
                </a:lnTo>
                <a:lnTo>
                  <a:pt x="2112086" y="442988"/>
                </a:lnTo>
                <a:lnTo>
                  <a:pt x="2145411" y="480479"/>
                </a:lnTo>
                <a:lnTo>
                  <a:pt x="2189569" y="506145"/>
                </a:lnTo>
                <a:lnTo>
                  <a:pt x="2243442" y="517969"/>
                </a:lnTo>
                <a:lnTo>
                  <a:pt x="2263178" y="518718"/>
                </a:lnTo>
                <a:lnTo>
                  <a:pt x="2283625" y="517969"/>
                </a:lnTo>
                <a:lnTo>
                  <a:pt x="2338019" y="506145"/>
                </a:lnTo>
                <a:lnTo>
                  <a:pt x="2382266" y="480479"/>
                </a:lnTo>
                <a:lnTo>
                  <a:pt x="2415654" y="442531"/>
                </a:lnTo>
                <a:lnTo>
                  <a:pt x="2436838" y="394182"/>
                </a:lnTo>
                <a:lnTo>
                  <a:pt x="2443327" y="356450"/>
                </a:lnTo>
                <a:lnTo>
                  <a:pt x="2444140" y="336511"/>
                </a:lnTo>
                <a:close/>
              </a:path>
              <a:path w="2982595" h="520065">
                <a:moveTo>
                  <a:pt x="2982404" y="313817"/>
                </a:moveTo>
                <a:lnTo>
                  <a:pt x="2979559" y="265493"/>
                </a:lnTo>
                <a:lnTo>
                  <a:pt x="2968180" y="224015"/>
                </a:lnTo>
                <a:lnTo>
                  <a:pt x="2944939" y="190881"/>
                </a:lnTo>
                <a:lnTo>
                  <a:pt x="2909100" y="168414"/>
                </a:lnTo>
                <a:lnTo>
                  <a:pt x="2858122" y="157848"/>
                </a:lnTo>
                <a:lnTo>
                  <a:pt x="2837027" y="157060"/>
                </a:lnTo>
                <a:lnTo>
                  <a:pt x="2824149" y="157581"/>
                </a:lnTo>
                <a:lnTo>
                  <a:pt x="2783357" y="165646"/>
                </a:lnTo>
                <a:lnTo>
                  <a:pt x="2744279" y="182473"/>
                </a:lnTo>
                <a:lnTo>
                  <a:pt x="2732443" y="189572"/>
                </a:lnTo>
                <a:lnTo>
                  <a:pt x="2723604" y="183222"/>
                </a:lnTo>
                <a:lnTo>
                  <a:pt x="2677858" y="162369"/>
                </a:lnTo>
                <a:lnTo>
                  <a:pt x="2626322" y="157060"/>
                </a:lnTo>
                <a:lnTo>
                  <a:pt x="2596083" y="157708"/>
                </a:lnTo>
                <a:lnTo>
                  <a:pt x="2544432" y="162585"/>
                </a:lnTo>
                <a:lnTo>
                  <a:pt x="2515019" y="167805"/>
                </a:lnTo>
                <a:lnTo>
                  <a:pt x="2475115" y="176695"/>
                </a:lnTo>
                <a:lnTo>
                  <a:pt x="2475115" y="510438"/>
                </a:lnTo>
                <a:lnTo>
                  <a:pt x="2579700" y="510438"/>
                </a:lnTo>
                <a:lnTo>
                  <a:pt x="2579700" y="244792"/>
                </a:lnTo>
                <a:lnTo>
                  <a:pt x="2592578" y="241719"/>
                </a:lnTo>
                <a:lnTo>
                  <a:pt x="2599639" y="241719"/>
                </a:lnTo>
                <a:lnTo>
                  <a:pt x="2606687" y="240499"/>
                </a:lnTo>
                <a:lnTo>
                  <a:pt x="2619260" y="240499"/>
                </a:lnTo>
                <a:lnTo>
                  <a:pt x="2656916" y="251752"/>
                </a:lnTo>
                <a:lnTo>
                  <a:pt x="2674048" y="286473"/>
                </a:lnTo>
                <a:lnTo>
                  <a:pt x="2677236" y="326390"/>
                </a:lnTo>
                <a:lnTo>
                  <a:pt x="2677236" y="508901"/>
                </a:lnTo>
                <a:lnTo>
                  <a:pt x="2777528" y="508901"/>
                </a:lnTo>
                <a:lnTo>
                  <a:pt x="2777375" y="302768"/>
                </a:lnTo>
                <a:lnTo>
                  <a:pt x="2775775" y="277990"/>
                </a:lnTo>
                <a:lnTo>
                  <a:pt x="2774416" y="270103"/>
                </a:lnTo>
                <a:lnTo>
                  <a:pt x="2770467" y="254609"/>
                </a:lnTo>
                <a:lnTo>
                  <a:pt x="2776042" y="251650"/>
                </a:lnTo>
                <a:lnTo>
                  <a:pt x="2782163" y="249123"/>
                </a:lnTo>
                <a:lnTo>
                  <a:pt x="2805747" y="241719"/>
                </a:lnTo>
                <a:lnTo>
                  <a:pt x="2814332" y="240499"/>
                </a:lnTo>
                <a:lnTo>
                  <a:pt x="2819857" y="240499"/>
                </a:lnTo>
                <a:lnTo>
                  <a:pt x="2857550" y="251752"/>
                </a:lnTo>
                <a:lnTo>
                  <a:pt x="2874632" y="286512"/>
                </a:lnTo>
                <a:lnTo>
                  <a:pt x="2877820" y="326694"/>
                </a:lnTo>
                <a:lnTo>
                  <a:pt x="2877820" y="508901"/>
                </a:lnTo>
                <a:lnTo>
                  <a:pt x="2982404" y="508901"/>
                </a:lnTo>
                <a:lnTo>
                  <a:pt x="2982404" y="313817"/>
                </a:lnTo>
                <a:close/>
              </a:path>
            </a:pathLst>
          </a:custGeom>
          <a:solidFill>
            <a:srgbClr val="74798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0" name="object 90" descr=""/>
          <p:cNvGrpSpPr/>
          <p:nvPr/>
        </p:nvGrpSpPr>
        <p:grpSpPr>
          <a:xfrm>
            <a:off x="1292446" y="493144"/>
            <a:ext cx="1442085" cy="1440815"/>
            <a:chOff x="1292446" y="493144"/>
            <a:chExt cx="1442085" cy="1440815"/>
          </a:xfrm>
        </p:grpSpPr>
        <p:sp>
          <p:nvSpPr>
            <p:cNvPr id="91" name="object 91" descr=""/>
            <p:cNvSpPr/>
            <p:nvPr/>
          </p:nvSpPr>
          <p:spPr>
            <a:xfrm>
              <a:off x="1292446" y="493144"/>
              <a:ext cx="1442085" cy="1440815"/>
            </a:xfrm>
            <a:custGeom>
              <a:avLst/>
              <a:gdLst/>
              <a:ahLst/>
              <a:cxnLst/>
              <a:rect l="l" t="t" r="r" b="b"/>
              <a:pathLst>
                <a:path w="1442085" h="1440814">
                  <a:moveTo>
                    <a:pt x="720759" y="1440200"/>
                  </a:moveTo>
                  <a:lnTo>
                    <a:pt x="647950" y="1436970"/>
                  </a:lnTo>
                  <a:lnTo>
                    <a:pt x="599105" y="1430791"/>
                  </a:lnTo>
                  <a:lnTo>
                    <a:pt x="546815" y="1419665"/>
                  </a:lnTo>
                  <a:lnTo>
                    <a:pt x="494717" y="1402163"/>
                  </a:lnTo>
                  <a:lnTo>
                    <a:pt x="460672" y="1348481"/>
                  </a:lnTo>
                  <a:lnTo>
                    <a:pt x="509304" y="1366862"/>
                  </a:lnTo>
                  <a:lnTo>
                    <a:pt x="559996" y="1381414"/>
                  </a:lnTo>
                  <a:lnTo>
                    <a:pt x="612382" y="1391991"/>
                  </a:lnTo>
                  <a:lnTo>
                    <a:pt x="666092" y="1398445"/>
                  </a:lnTo>
                  <a:lnTo>
                    <a:pt x="720759" y="1400629"/>
                  </a:lnTo>
                  <a:lnTo>
                    <a:pt x="769193" y="1398917"/>
                  </a:lnTo>
                  <a:lnTo>
                    <a:pt x="816724" y="1393860"/>
                  </a:lnTo>
                  <a:lnTo>
                    <a:pt x="863237" y="1385574"/>
                  </a:lnTo>
                  <a:lnTo>
                    <a:pt x="908614" y="1374175"/>
                  </a:lnTo>
                  <a:lnTo>
                    <a:pt x="952740" y="1359780"/>
                  </a:lnTo>
                  <a:lnTo>
                    <a:pt x="995499" y="1342504"/>
                  </a:lnTo>
                  <a:lnTo>
                    <a:pt x="1036773" y="1322464"/>
                  </a:lnTo>
                  <a:lnTo>
                    <a:pt x="1076447" y="1299777"/>
                  </a:lnTo>
                  <a:lnTo>
                    <a:pt x="1114404" y="1274558"/>
                  </a:lnTo>
                  <a:lnTo>
                    <a:pt x="1150528" y="1246925"/>
                  </a:lnTo>
                  <a:lnTo>
                    <a:pt x="1184703" y="1216993"/>
                  </a:lnTo>
                  <a:lnTo>
                    <a:pt x="1216812" y="1184879"/>
                  </a:lnTo>
                  <a:lnTo>
                    <a:pt x="1246739" y="1150699"/>
                  </a:lnTo>
                  <a:lnTo>
                    <a:pt x="1274369" y="1114570"/>
                  </a:lnTo>
                  <a:lnTo>
                    <a:pt x="1299583" y="1076607"/>
                  </a:lnTo>
                  <a:lnTo>
                    <a:pt x="1322267" y="1036927"/>
                  </a:lnTo>
                  <a:lnTo>
                    <a:pt x="1342304" y="995647"/>
                  </a:lnTo>
                  <a:lnTo>
                    <a:pt x="1359577" y="952882"/>
                  </a:lnTo>
                  <a:lnTo>
                    <a:pt x="1373970" y="908750"/>
                  </a:lnTo>
                  <a:lnTo>
                    <a:pt x="1385368" y="863365"/>
                  </a:lnTo>
                  <a:lnTo>
                    <a:pt x="1393653" y="816846"/>
                  </a:lnTo>
                  <a:lnTo>
                    <a:pt x="1398709" y="769308"/>
                  </a:lnTo>
                  <a:lnTo>
                    <a:pt x="1400420" y="720867"/>
                  </a:lnTo>
                  <a:lnTo>
                    <a:pt x="1398717" y="672426"/>
                  </a:lnTo>
                  <a:lnTo>
                    <a:pt x="1393685" y="624887"/>
                  </a:lnTo>
                  <a:lnTo>
                    <a:pt x="1385436" y="578368"/>
                  </a:lnTo>
                  <a:lnTo>
                    <a:pt x="1374085" y="532984"/>
                  </a:lnTo>
                  <a:lnTo>
                    <a:pt x="1359747" y="488851"/>
                  </a:lnTo>
                  <a:lnTo>
                    <a:pt x="1342535" y="446086"/>
                  </a:lnTo>
                  <a:lnTo>
                    <a:pt x="1322564" y="404806"/>
                  </a:lnTo>
                  <a:lnTo>
                    <a:pt x="1299946" y="365126"/>
                  </a:lnTo>
                  <a:lnTo>
                    <a:pt x="1274797" y="327163"/>
                  </a:lnTo>
                  <a:lnTo>
                    <a:pt x="1247231" y="291034"/>
                  </a:lnTo>
                  <a:lnTo>
                    <a:pt x="1217361" y="256854"/>
                  </a:lnTo>
                  <a:lnTo>
                    <a:pt x="1185302" y="224740"/>
                  </a:lnTo>
                  <a:lnTo>
                    <a:pt x="1151167" y="194808"/>
                  </a:lnTo>
                  <a:lnTo>
                    <a:pt x="1115071" y="167175"/>
                  </a:lnTo>
                  <a:lnTo>
                    <a:pt x="1077127" y="141956"/>
                  </a:lnTo>
                  <a:lnTo>
                    <a:pt x="1037450" y="119269"/>
                  </a:lnTo>
                  <a:lnTo>
                    <a:pt x="996154" y="99229"/>
                  </a:lnTo>
                  <a:lnTo>
                    <a:pt x="953353" y="81954"/>
                  </a:lnTo>
                  <a:lnTo>
                    <a:pt x="909160" y="67558"/>
                  </a:lnTo>
                  <a:lnTo>
                    <a:pt x="863691" y="56159"/>
                  </a:lnTo>
                  <a:lnTo>
                    <a:pt x="817058" y="47873"/>
                  </a:lnTo>
                  <a:lnTo>
                    <a:pt x="769376" y="42816"/>
                  </a:lnTo>
                  <a:lnTo>
                    <a:pt x="720759" y="41104"/>
                  </a:lnTo>
                  <a:lnTo>
                    <a:pt x="672184" y="42615"/>
                  </a:lnTo>
                  <a:lnTo>
                    <a:pt x="624633" y="47092"/>
                  </a:lnTo>
                  <a:lnTo>
                    <a:pt x="578231" y="54454"/>
                  </a:lnTo>
                  <a:lnTo>
                    <a:pt x="533101" y="64620"/>
                  </a:lnTo>
                  <a:lnTo>
                    <a:pt x="489367" y="77509"/>
                  </a:lnTo>
                  <a:lnTo>
                    <a:pt x="447153" y="93040"/>
                  </a:lnTo>
                  <a:lnTo>
                    <a:pt x="406582" y="111132"/>
                  </a:lnTo>
                  <a:lnTo>
                    <a:pt x="367778" y="131702"/>
                  </a:lnTo>
                  <a:lnTo>
                    <a:pt x="330864" y="154671"/>
                  </a:lnTo>
                  <a:lnTo>
                    <a:pt x="295965" y="179956"/>
                  </a:lnTo>
                  <a:lnTo>
                    <a:pt x="263205" y="207476"/>
                  </a:lnTo>
                  <a:lnTo>
                    <a:pt x="232706" y="237151"/>
                  </a:lnTo>
                  <a:lnTo>
                    <a:pt x="204593" y="268899"/>
                  </a:lnTo>
                  <a:lnTo>
                    <a:pt x="178989" y="302639"/>
                  </a:lnTo>
                  <a:lnTo>
                    <a:pt x="156018" y="338289"/>
                  </a:lnTo>
                  <a:lnTo>
                    <a:pt x="135804" y="375768"/>
                  </a:lnTo>
                  <a:lnTo>
                    <a:pt x="118471" y="414996"/>
                  </a:lnTo>
                  <a:lnTo>
                    <a:pt x="104142" y="455891"/>
                  </a:lnTo>
                  <a:lnTo>
                    <a:pt x="92941" y="498371"/>
                  </a:lnTo>
                  <a:lnTo>
                    <a:pt x="84991" y="542355"/>
                  </a:lnTo>
                  <a:lnTo>
                    <a:pt x="80417" y="587763"/>
                  </a:lnTo>
                  <a:lnTo>
                    <a:pt x="79342" y="634512"/>
                  </a:lnTo>
                  <a:lnTo>
                    <a:pt x="81890" y="682523"/>
                  </a:lnTo>
                  <a:lnTo>
                    <a:pt x="89285" y="745584"/>
                  </a:lnTo>
                  <a:lnTo>
                    <a:pt x="98951" y="795676"/>
                  </a:lnTo>
                  <a:lnTo>
                    <a:pt x="114195" y="843639"/>
                  </a:lnTo>
                  <a:lnTo>
                    <a:pt x="138324" y="900316"/>
                  </a:lnTo>
                  <a:lnTo>
                    <a:pt x="81890" y="1054306"/>
                  </a:lnTo>
                  <a:lnTo>
                    <a:pt x="60937" y="1011045"/>
                  </a:lnTo>
                  <a:lnTo>
                    <a:pt x="42853" y="966040"/>
                  </a:lnTo>
                  <a:lnTo>
                    <a:pt x="27769" y="919463"/>
                  </a:lnTo>
                  <a:lnTo>
                    <a:pt x="15813" y="871485"/>
                  </a:lnTo>
                  <a:lnTo>
                    <a:pt x="7114" y="822279"/>
                  </a:lnTo>
                  <a:lnTo>
                    <a:pt x="1799" y="772015"/>
                  </a:lnTo>
                  <a:lnTo>
                    <a:pt x="0" y="720867"/>
                  </a:lnTo>
                  <a:lnTo>
                    <a:pt x="1530" y="673431"/>
                  </a:lnTo>
                  <a:lnTo>
                    <a:pt x="6057" y="626820"/>
                  </a:lnTo>
                  <a:lnTo>
                    <a:pt x="13488" y="581129"/>
                  </a:lnTo>
                  <a:lnTo>
                    <a:pt x="23727" y="536452"/>
                  </a:lnTo>
                  <a:lnTo>
                    <a:pt x="36682" y="492884"/>
                  </a:lnTo>
                  <a:lnTo>
                    <a:pt x="52256" y="450518"/>
                  </a:lnTo>
                  <a:lnTo>
                    <a:pt x="70357" y="409451"/>
                  </a:lnTo>
                  <a:lnTo>
                    <a:pt x="90891" y="369776"/>
                  </a:lnTo>
                  <a:lnTo>
                    <a:pt x="113762" y="331588"/>
                  </a:lnTo>
                  <a:lnTo>
                    <a:pt x="138876" y="294982"/>
                  </a:lnTo>
                  <a:lnTo>
                    <a:pt x="166140" y="260052"/>
                  </a:lnTo>
                  <a:lnTo>
                    <a:pt x="195459" y="226893"/>
                  </a:lnTo>
                  <a:lnTo>
                    <a:pt x="226739" y="195599"/>
                  </a:lnTo>
                  <a:lnTo>
                    <a:pt x="259886" y="166265"/>
                  </a:lnTo>
                  <a:lnTo>
                    <a:pt x="294806" y="138985"/>
                  </a:lnTo>
                  <a:lnTo>
                    <a:pt x="331403" y="113855"/>
                  </a:lnTo>
                  <a:lnTo>
                    <a:pt x="369585" y="90968"/>
                  </a:lnTo>
                  <a:lnTo>
                    <a:pt x="409257" y="70420"/>
                  </a:lnTo>
                  <a:lnTo>
                    <a:pt x="450324" y="52304"/>
                  </a:lnTo>
                  <a:lnTo>
                    <a:pt x="492692" y="36716"/>
                  </a:lnTo>
                  <a:lnTo>
                    <a:pt x="536268" y="23751"/>
                  </a:lnTo>
                  <a:lnTo>
                    <a:pt x="580957" y="13501"/>
                  </a:lnTo>
                  <a:lnTo>
                    <a:pt x="626665" y="6063"/>
                  </a:lnTo>
                  <a:lnTo>
                    <a:pt x="673297" y="1531"/>
                  </a:lnTo>
                  <a:lnTo>
                    <a:pt x="720759" y="0"/>
                  </a:lnTo>
                  <a:lnTo>
                    <a:pt x="768188" y="1524"/>
                  </a:lnTo>
                  <a:lnTo>
                    <a:pt x="814791" y="6036"/>
                  </a:lnTo>
                  <a:lnTo>
                    <a:pt x="860476" y="13440"/>
                  </a:lnTo>
                  <a:lnTo>
                    <a:pt x="905146" y="23645"/>
                  </a:lnTo>
                  <a:lnTo>
                    <a:pt x="948708" y="36557"/>
                  </a:lnTo>
                  <a:lnTo>
                    <a:pt x="991067" y="52082"/>
                  </a:lnTo>
                  <a:lnTo>
                    <a:pt x="1032128" y="70126"/>
                  </a:lnTo>
                  <a:lnTo>
                    <a:pt x="1071797" y="90598"/>
                  </a:lnTo>
                  <a:lnTo>
                    <a:pt x="1109980" y="113402"/>
                  </a:lnTo>
                  <a:lnTo>
                    <a:pt x="1146580" y="138445"/>
                  </a:lnTo>
                  <a:lnTo>
                    <a:pt x="1181505" y="165635"/>
                  </a:lnTo>
                  <a:lnTo>
                    <a:pt x="1214660" y="194878"/>
                  </a:lnTo>
                  <a:lnTo>
                    <a:pt x="1245949" y="226080"/>
                  </a:lnTo>
                  <a:lnTo>
                    <a:pt x="1275279" y="259148"/>
                  </a:lnTo>
                  <a:lnTo>
                    <a:pt x="1302554" y="293988"/>
                  </a:lnTo>
                  <a:lnTo>
                    <a:pt x="1327681" y="330508"/>
                  </a:lnTo>
                  <a:lnTo>
                    <a:pt x="1350564" y="368613"/>
                  </a:lnTo>
                  <a:lnTo>
                    <a:pt x="1371109" y="408211"/>
                  </a:lnTo>
                  <a:lnTo>
                    <a:pt x="1389222" y="449207"/>
                  </a:lnTo>
                  <a:lnTo>
                    <a:pt x="1404807" y="491509"/>
                  </a:lnTo>
                  <a:lnTo>
                    <a:pt x="1417771" y="535024"/>
                  </a:lnTo>
                  <a:lnTo>
                    <a:pt x="1428019" y="579656"/>
                  </a:lnTo>
                  <a:lnTo>
                    <a:pt x="1435456" y="625314"/>
                  </a:lnTo>
                  <a:lnTo>
                    <a:pt x="1439987" y="671904"/>
                  </a:lnTo>
                  <a:lnTo>
                    <a:pt x="1441519" y="719333"/>
                  </a:lnTo>
                  <a:lnTo>
                    <a:pt x="1439987" y="766768"/>
                  </a:lnTo>
                  <a:lnTo>
                    <a:pt x="1435456" y="813379"/>
                  </a:lnTo>
                  <a:lnTo>
                    <a:pt x="1428019" y="859070"/>
                  </a:lnTo>
                  <a:lnTo>
                    <a:pt x="1417771" y="903747"/>
                  </a:lnTo>
                  <a:lnTo>
                    <a:pt x="1404807" y="947316"/>
                  </a:lnTo>
                  <a:lnTo>
                    <a:pt x="1389222" y="989681"/>
                  </a:lnTo>
                  <a:lnTo>
                    <a:pt x="1371109" y="1030748"/>
                  </a:lnTo>
                  <a:lnTo>
                    <a:pt x="1350564" y="1070423"/>
                  </a:lnTo>
                  <a:lnTo>
                    <a:pt x="1327681" y="1108611"/>
                  </a:lnTo>
                  <a:lnTo>
                    <a:pt x="1302554" y="1145217"/>
                  </a:lnTo>
                  <a:lnTo>
                    <a:pt x="1275279" y="1180148"/>
                  </a:lnTo>
                  <a:lnTo>
                    <a:pt x="1245949" y="1213307"/>
                  </a:lnTo>
                  <a:lnTo>
                    <a:pt x="1214660" y="1244601"/>
                  </a:lnTo>
                  <a:lnTo>
                    <a:pt x="1181505" y="1273935"/>
                  </a:lnTo>
                  <a:lnTo>
                    <a:pt x="1146580" y="1301214"/>
                  </a:lnTo>
                  <a:lnTo>
                    <a:pt x="1109980" y="1326345"/>
                  </a:lnTo>
                  <a:lnTo>
                    <a:pt x="1071797" y="1349231"/>
                  </a:lnTo>
                  <a:lnTo>
                    <a:pt x="1032128" y="1369780"/>
                  </a:lnTo>
                  <a:lnTo>
                    <a:pt x="991067" y="1387895"/>
                  </a:lnTo>
                  <a:lnTo>
                    <a:pt x="948708" y="1403483"/>
                  </a:lnTo>
                  <a:lnTo>
                    <a:pt x="905146" y="1416449"/>
                  </a:lnTo>
                  <a:lnTo>
                    <a:pt x="860476" y="1426698"/>
                  </a:lnTo>
                  <a:lnTo>
                    <a:pt x="814792" y="1434136"/>
                  </a:lnTo>
                  <a:lnTo>
                    <a:pt x="768188" y="1438668"/>
                  </a:lnTo>
                  <a:lnTo>
                    <a:pt x="720759" y="1440200"/>
                  </a:lnTo>
                  <a:close/>
                </a:path>
              </a:pathLst>
            </a:custGeom>
            <a:solidFill>
              <a:srgbClr val="8FBE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374330" y="1547761"/>
              <a:ext cx="196850" cy="259079"/>
            </a:xfrm>
            <a:custGeom>
              <a:avLst/>
              <a:gdLst/>
              <a:ahLst/>
              <a:cxnLst/>
              <a:rect l="l" t="t" r="r" b="b"/>
              <a:pathLst>
                <a:path w="196850" h="259080">
                  <a:moveTo>
                    <a:pt x="19939" y="38036"/>
                  </a:moveTo>
                  <a:lnTo>
                    <a:pt x="14884" y="28562"/>
                  </a:lnTo>
                  <a:lnTo>
                    <a:pt x="5232" y="9486"/>
                  </a:lnTo>
                  <a:lnTo>
                    <a:pt x="0" y="0"/>
                  </a:lnTo>
                  <a:lnTo>
                    <a:pt x="5054" y="9486"/>
                  </a:lnTo>
                  <a:lnTo>
                    <a:pt x="14706" y="28562"/>
                  </a:lnTo>
                  <a:lnTo>
                    <a:pt x="19939" y="38036"/>
                  </a:lnTo>
                  <a:close/>
                </a:path>
                <a:path w="196850" h="259080">
                  <a:moveTo>
                    <a:pt x="80657" y="131292"/>
                  </a:moveTo>
                  <a:lnTo>
                    <a:pt x="79133" y="129755"/>
                  </a:lnTo>
                  <a:lnTo>
                    <a:pt x="80352" y="131292"/>
                  </a:lnTo>
                  <a:lnTo>
                    <a:pt x="80657" y="131292"/>
                  </a:lnTo>
                  <a:close/>
                </a:path>
                <a:path w="196850" h="259080">
                  <a:moveTo>
                    <a:pt x="81889" y="134048"/>
                  </a:moveTo>
                  <a:lnTo>
                    <a:pt x="80657" y="131838"/>
                  </a:lnTo>
                  <a:lnTo>
                    <a:pt x="80657" y="132524"/>
                  </a:lnTo>
                  <a:lnTo>
                    <a:pt x="81889" y="134048"/>
                  </a:lnTo>
                  <a:close/>
                </a:path>
                <a:path w="196850" h="259080">
                  <a:moveTo>
                    <a:pt x="115938" y="177914"/>
                  </a:moveTo>
                  <a:lnTo>
                    <a:pt x="107429" y="167309"/>
                  </a:lnTo>
                  <a:lnTo>
                    <a:pt x="98907" y="156565"/>
                  </a:lnTo>
                  <a:lnTo>
                    <a:pt x="90398" y="145516"/>
                  </a:lnTo>
                  <a:lnTo>
                    <a:pt x="81889" y="134048"/>
                  </a:lnTo>
                  <a:lnTo>
                    <a:pt x="89877" y="145516"/>
                  </a:lnTo>
                  <a:lnTo>
                    <a:pt x="98450" y="156565"/>
                  </a:lnTo>
                  <a:lnTo>
                    <a:pt x="115938" y="177914"/>
                  </a:lnTo>
                  <a:close/>
                </a:path>
                <a:path w="196850" h="259080">
                  <a:moveTo>
                    <a:pt x="152742" y="216268"/>
                  </a:moveTo>
                  <a:lnTo>
                    <a:pt x="143522" y="206781"/>
                  </a:lnTo>
                  <a:lnTo>
                    <a:pt x="134645" y="197243"/>
                  </a:lnTo>
                  <a:lnTo>
                    <a:pt x="117462" y="178219"/>
                  </a:lnTo>
                  <a:lnTo>
                    <a:pt x="125996" y="188569"/>
                  </a:lnTo>
                  <a:lnTo>
                    <a:pt x="134645" y="198399"/>
                  </a:lnTo>
                  <a:lnTo>
                    <a:pt x="143522" y="207645"/>
                  </a:lnTo>
                  <a:lnTo>
                    <a:pt x="152742" y="216268"/>
                  </a:lnTo>
                  <a:close/>
                </a:path>
                <a:path w="196850" h="259080">
                  <a:moveTo>
                    <a:pt x="157035" y="221780"/>
                  </a:moveTo>
                  <a:lnTo>
                    <a:pt x="154266" y="217487"/>
                  </a:lnTo>
                  <a:lnTo>
                    <a:pt x="151511" y="216268"/>
                  </a:lnTo>
                  <a:lnTo>
                    <a:pt x="157035" y="221780"/>
                  </a:lnTo>
                  <a:close/>
                </a:path>
                <a:path w="196850" h="259080">
                  <a:moveTo>
                    <a:pt x="196596" y="258597"/>
                  </a:moveTo>
                  <a:lnTo>
                    <a:pt x="176822" y="240766"/>
                  </a:lnTo>
                  <a:lnTo>
                    <a:pt x="166751" y="231368"/>
                  </a:lnTo>
                  <a:lnTo>
                    <a:pt x="157035" y="221780"/>
                  </a:lnTo>
                  <a:lnTo>
                    <a:pt x="166535" y="231241"/>
                  </a:lnTo>
                  <a:lnTo>
                    <a:pt x="176237" y="240652"/>
                  </a:lnTo>
                  <a:lnTo>
                    <a:pt x="186232" y="249821"/>
                  </a:lnTo>
                  <a:lnTo>
                    <a:pt x="196596" y="258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374635" y="860030"/>
              <a:ext cx="536575" cy="946150"/>
            </a:xfrm>
            <a:custGeom>
              <a:avLst/>
              <a:gdLst/>
              <a:ahLst/>
              <a:cxnLst/>
              <a:rect l="l" t="t" r="r" b="b"/>
              <a:pathLst>
                <a:path w="536575" h="946150">
                  <a:moveTo>
                    <a:pt x="300875" y="2146"/>
                  </a:moveTo>
                  <a:lnTo>
                    <a:pt x="291071" y="2146"/>
                  </a:lnTo>
                  <a:lnTo>
                    <a:pt x="265620" y="5994"/>
                  </a:lnTo>
                  <a:lnTo>
                    <a:pt x="243179" y="17132"/>
                  </a:lnTo>
                  <a:lnTo>
                    <a:pt x="225298" y="34886"/>
                  </a:lnTo>
                  <a:lnTo>
                    <a:pt x="213474" y="58585"/>
                  </a:lnTo>
                  <a:lnTo>
                    <a:pt x="21158" y="626694"/>
                  </a:lnTo>
                  <a:lnTo>
                    <a:pt x="0" y="687425"/>
                  </a:lnTo>
                  <a:lnTo>
                    <a:pt x="9283" y="706450"/>
                  </a:lnTo>
                  <a:lnTo>
                    <a:pt x="19939" y="725462"/>
                  </a:lnTo>
                  <a:lnTo>
                    <a:pt x="19939" y="726998"/>
                  </a:lnTo>
                  <a:lnTo>
                    <a:pt x="41097" y="763803"/>
                  </a:lnTo>
                  <a:lnTo>
                    <a:pt x="59499" y="708596"/>
                  </a:lnTo>
                  <a:lnTo>
                    <a:pt x="267144" y="100914"/>
                  </a:lnTo>
                  <a:lnTo>
                    <a:pt x="266839" y="101219"/>
                  </a:lnTo>
                  <a:lnTo>
                    <a:pt x="300875" y="2146"/>
                  </a:lnTo>
                  <a:close/>
                </a:path>
                <a:path w="536575" h="946150">
                  <a:moveTo>
                    <a:pt x="536435" y="0"/>
                  </a:moveTo>
                  <a:lnTo>
                    <a:pt x="310388" y="0"/>
                  </a:lnTo>
                  <a:lnTo>
                    <a:pt x="310692" y="2146"/>
                  </a:lnTo>
                  <a:lnTo>
                    <a:pt x="271132" y="116560"/>
                  </a:lnTo>
                  <a:lnTo>
                    <a:pt x="47853" y="772401"/>
                  </a:lnTo>
                  <a:lnTo>
                    <a:pt x="78828" y="817486"/>
                  </a:lnTo>
                  <a:lnTo>
                    <a:pt x="80352" y="819023"/>
                  </a:lnTo>
                  <a:lnTo>
                    <a:pt x="80352" y="820254"/>
                  </a:lnTo>
                  <a:lnTo>
                    <a:pt x="115633" y="865644"/>
                  </a:lnTo>
                  <a:lnTo>
                    <a:pt x="142201" y="894854"/>
                  </a:lnTo>
                  <a:lnTo>
                    <a:pt x="152438" y="905217"/>
                  </a:lnTo>
                  <a:lnTo>
                    <a:pt x="153657" y="907986"/>
                  </a:lnTo>
                  <a:lnTo>
                    <a:pt x="156425" y="909205"/>
                  </a:lnTo>
                  <a:lnTo>
                    <a:pt x="185623" y="937247"/>
                  </a:lnTo>
                  <a:lnTo>
                    <a:pt x="195986" y="946023"/>
                  </a:lnTo>
                  <a:lnTo>
                    <a:pt x="226961" y="911974"/>
                  </a:lnTo>
                  <a:lnTo>
                    <a:pt x="228498" y="907669"/>
                  </a:lnTo>
                  <a:lnTo>
                    <a:pt x="231254" y="904913"/>
                  </a:lnTo>
                  <a:lnTo>
                    <a:pt x="385229" y="445401"/>
                  </a:lnTo>
                  <a:lnTo>
                    <a:pt x="536435" y="1524"/>
                  </a:lnTo>
                  <a:lnTo>
                    <a:pt x="536435" y="0"/>
                  </a:lnTo>
                  <a:close/>
                </a:path>
              </a:pathLst>
            </a:custGeom>
            <a:solidFill>
              <a:srgbClr val="8FBE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758632" y="862176"/>
              <a:ext cx="299720" cy="766445"/>
            </a:xfrm>
            <a:custGeom>
              <a:avLst/>
              <a:gdLst/>
              <a:ahLst/>
              <a:cxnLst/>
              <a:rect l="l" t="t" r="r" b="b"/>
              <a:pathLst>
                <a:path w="299719" h="766444">
                  <a:moveTo>
                    <a:pt x="185254" y="764730"/>
                  </a:moveTo>
                  <a:lnTo>
                    <a:pt x="35572" y="342023"/>
                  </a:lnTo>
                  <a:lnTo>
                    <a:pt x="0" y="443865"/>
                  </a:lnTo>
                  <a:lnTo>
                    <a:pt x="111645" y="765949"/>
                  </a:lnTo>
                  <a:lnTo>
                    <a:pt x="185254" y="764730"/>
                  </a:lnTo>
                  <a:close/>
                </a:path>
                <a:path w="299719" h="766444">
                  <a:moveTo>
                    <a:pt x="299656" y="430987"/>
                  </a:moveTo>
                  <a:lnTo>
                    <a:pt x="295363" y="416877"/>
                  </a:lnTo>
                  <a:lnTo>
                    <a:pt x="262851" y="323621"/>
                  </a:lnTo>
                  <a:lnTo>
                    <a:pt x="152742" y="0"/>
                  </a:lnTo>
                  <a:lnTo>
                    <a:pt x="39560" y="327914"/>
                  </a:lnTo>
                  <a:lnTo>
                    <a:pt x="108877" y="530059"/>
                  </a:lnTo>
                  <a:lnTo>
                    <a:pt x="188010" y="757669"/>
                  </a:lnTo>
                  <a:lnTo>
                    <a:pt x="299656" y="430987"/>
                  </a:lnTo>
                  <a:close/>
                </a:path>
              </a:pathLst>
            </a:custGeom>
            <a:solidFill>
              <a:srgbClr val="85A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758632" y="862176"/>
              <a:ext cx="184150" cy="537210"/>
            </a:xfrm>
            <a:custGeom>
              <a:avLst/>
              <a:gdLst/>
              <a:ahLst/>
              <a:cxnLst/>
              <a:rect l="l" t="t" r="r" b="b"/>
              <a:pathLst>
                <a:path w="184150" h="537210">
                  <a:moveTo>
                    <a:pt x="68084" y="435279"/>
                  </a:moveTo>
                  <a:lnTo>
                    <a:pt x="35572" y="342023"/>
                  </a:lnTo>
                  <a:lnTo>
                    <a:pt x="0" y="443865"/>
                  </a:lnTo>
                  <a:lnTo>
                    <a:pt x="32512" y="537121"/>
                  </a:lnTo>
                  <a:lnTo>
                    <a:pt x="68084" y="435279"/>
                  </a:lnTo>
                  <a:close/>
                </a:path>
                <a:path w="184150" h="537210">
                  <a:moveTo>
                    <a:pt x="183718" y="93243"/>
                  </a:moveTo>
                  <a:lnTo>
                    <a:pt x="152742" y="0"/>
                  </a:lnTo>
                  <a:lnTo>
                    <a:pt x="39560" y="327914"/>
                  </a:lnTo>
                  <a:lnTo>
                    <a:pt x="72072" y="421170"/>
                  </a:lnTo>
                  <a:lnTo>
                    <a:pt x="183718" y="93243"/>
                  </a:lnTo>
                  <a:close/>
                </a:path>
              </a:pathLst>
            </a:custGeom>
            <a:solidFill>
              <a:srgbClr val="33333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867520" y="1392234"/>
              <a:ext cx="79375" cy="227965"/>
            </a:xfrm>
            <a:custGeom>
              <a:avLst/>
              <a:gdLst/>
              <a:ahLst/>
              <a:cxnLst/>
              <a:rect l="l" t="t" r="r" b="b"/>
              <a:pathLst>
                <a:path w="79375" h="227965">
                  <a:moveTo>
                    <a:pt x="79130" y="227609"/>
                  </a:moveTo>
                  <a:lnTo>
                    <a:pt x="0" y="0"/>
                  </a:lnTo>
                  <a:lnTo>
                    <a:pt x="79130" y="227609"/>
                  </a:lnTo>
                  <a:close/>
                </a:path>
              </a:pathLst>
            </a:custGeom>
            <a:solidFill>
              <a:srgbClr val="E4E3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172690" y="862176"/>
              <a:ext cx="530225" cy="767715"/>
            </a:xfrm>
            <a:custGeom>
              <a:avLst/>
              <a:gdLst/>
              <a:ahLst/>
              <a:cxnLst/>
              <a:rect l="l" t="t" r="r" b="b"/>
              <a:pathLst>
                <a:path w="530225" h="767714">
                  <a:moveTo>
                    <a:pt x="308241" y="765949"/>
                  </a:moveTo>
                  <a:lnTo>
                    <a:pt x="45389" y="0"/>
                  </a:lnTo>
                  <a:lnTo>
                    <a:pt x="34036" y="0"/>
                  </a:lnTo>
                  <a:lnTo>
                    <a:pt x="0" y="100304"/>
                  </a:lnTo>
                  <a:lnTo>
                    <a:pt x="227571" y="767486"/>
                  </a:lnTo>
                  <a:lnTo>
                    <a:pt x="227571" y="765949"/>
                  </a:lnTo>
                  <a:lnTo>
                    <a:pt x="308241" y="765949"/>
                  </a:lnTo>
                  <a:close/>
                </a:path>
                <a:path w="530225" h="767714">
                  <a:moveTo>
                    <a:pt x="529983" y="767486"/>
                  </a:moveTo>
                  <a:lnTo>
                    <a:pt x="381533" y="327914"/>
                  </a:lnTo>
                  <a:lnTo>
                    <a:pt x="265912" y="0"/>
                  </a:lnTo>
                  <a:lnTo>
                    <a:pt x="159791" y="311048"/>
                  </a:lnTo>
                  <a:lnTo>
                    <a:pt x="316522" y="767486"/>
                  </a:lnTo>
                  <a:lnTo>
                    <a:pt x="529983" y="767486"/>
                  </a:lnTo>
                  <a:close/>
                </a:path>
              </a:pathLst>
            </a:custGeom>
            <a:solidFill>
              <a:srgbClr val="85A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172690" y="862176"/>
              <a:ext cx="297180" cy="527685"/>
            </a:xfrm>
            <a:custGeom>
              <a:avLst/>
              <a:gdLst/>
              <a:ahLst/>
              <a:cxnLst/>
              <a:rect l="l" t="t" r="r" b="b"/>
              <a:pathLst>
                <a:path w="297180" h="527685">
                  <a:moveTo>
                    <a:pt x="186778" y="411353"/>
                  </a:moveTo>
                  <a:lnTo>
                    <a:pt x="43853" y="0"/>
                  </a:lnTo>
                  <a:lnTo>
                    <a:pt x="34036" y="0"/>
                  </a:lnTo>
                  <a:lnTo>
                    <a:pt x="0" y="100304"/>
                  </a:lnTo>
                  <a:lnTo>
                    <a:pt x="145681" y="527304"/>
                  </a:lnTo>
                  <a:lnTo>
                    <a:pt x="186778" y="411353"/>
                  </a:lnTo>
                  <a:close/>
                </a:path>
                <a:path w="297180" h="527685">
                  <a:moveTo>
                    <a:pt x="296887" y="87731"/>
                  </a:moveTo>
                  <a:lnTo>
                    <a:pt x="265912" y="0"/>
                  </a:lnTo>
                  <a:lnTo>
                    <a:pt x="262839" y="0"/>
                  </a:lnTo>
                  <a:lnTo>
                    <a:pt x="158254" y="305219"/>
                  </a:lnTo>
                  <a:lnTo>
                    <a:pt x="190766" y="398462"/>
                  </a:lnTo>
                  <a:lnTo>
                    <a:pt x="296887" y="87731"/>
                  </a:lnTo>
                  <a:close/>
                </a:path>
              </a:pathLst>
            </a:custGeom>
            <a:solidFill>
              <a:srgbClr val="33333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943887" y="161984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048" y="8280"/>
                  </a:moveTo>
                  <a:lnTo>
                    <a:pt x="2755" y="0"/>
                  </a:lnTo>
                  <a:lnTo>
                    <a:pt x="0" y="8280"/>
                  </a:lnTo>
                  <a:lnTo>
                    <a:pt x="7048" y="8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873338" y="861872"/>
              <a:ext cx="565785" cy="766445"/>
            </a:xfrm>
            <a:custGeom>
              <a:avLst/>
              <a:gdLst/>
              <a:ahLst/>
              <a:cxnLst/>
              <a:rect l="l" t="t" r="r" b="b"/>
              <a:pathLst>
                <a:path w="565785" h="766444">
                  <a:moveTo>
                    <a:pt x="333286" y="304"/>
                  </a:moveTo>
                  <a:lnTo>
                    <a:pt x="319278" y="304"/>
                  </a:lnTo>
                  <a:lnTo>
                    <a:pt x="293827" y="4394"/>
                  </a:lnTo>
                  <a:lnTo>
                    <a:pt x="271399" y="16065"/>
                  </a:lnTo>
                  <a:lnTo>
                    <a:pt x="253504" y="34340"/>
                  </a:lnTo>
                  <a:lnTo>
                    <a:pt x="241681" y="58280"/>
                  </a:lnTo>
                  <a:lnTo>
                    <a:pt x="151206" y="323926"/>
                  </a:lnTo>
                  <a:lnTo>
                    <a:pt x="0" y="766254"/>
                  </a:lnTo>
                  <a:lnTo>
                    <a:pt x="70548" y="766254"/>
                  </a:lnTo>
                  <a:lnTo>
                    <a:pt x="73304" y="757669"/>
                  </a:lnTo>
                  <a:lnTo>
                    <a:pt x="184950" y="432511"/>
                  </a:lnTo>
                  <a:lnTo>
                    <a:pt x="184950" y="434047"/>
                  </a:lnTo>
                  <a:lnTo>
                    <a:pt x="185470" y="432511"/>
                  </a:lnTo>
                  <a:lnTo>
                    <a:pt x="299351" y="101841"/>
                  </a:lnTo>
                  <a:lnTo>
                    <a:pt x="333286" y="304"/>
                  </a:lnTo>
                  <a:close/>
                </a:path>
                <a:path w="565785" h="766444">
                  <a:moveTo>
                    <a:pt x="565264" y="0"/>
                  </a:moveTo>
                  <a:lnTo>
                    <a:pt x="356082" y="0"/>
                  </a:lnTo>
                  <a:lnTo>
                    <a:pt x="356082" y="304"/>
                  </a:lnTo>
                  <a:lnTo>
                    <a:pt x="202120" y="446925"/>
                  </a:lnTo>
                  <a:lnTo>
                    <a:pt x="202120" y="445401"/>
                  </a:lnTo>
                  <a:lnTo>
                    <a:pt x="90474" y="766254"/>
                  </a:lnTo>
                  <a:lnTo>
                    <a:pt x="245986" y="766254"/>
                  </a:lnTo>
                  <a:lnTo>
                    <a:pt x="293865" y="750506"/>
                  </a:lnTo>
                  <a:lnTo>
                    <a:pt x="323583" y="708279"/>
                  </a:lnTo>
                  <a:lnTo>
                    <a:pt x="413334" y="446925"/>
                  </a:lnTo>
                  <a:lnTo>
                    <a:pt x="416814" y="436803"/>
                  </a:lnTo>
                  <a:lnTo>
                    <a:pt x="565264" y="0"/>
                  </a:lnTo>
                  <a:close/>
                </a:path>
              </a:pathLst>
            </a:custGeom>
            <a:solidFill>
              <a:srgbClr val="8FBE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/>
          <p:cNvSpPr txBox="1">
            <a:spLocks noGrp="1"/>
          </p:cNvSpPr>
          <p:nvPr>
            <p:ph type="title"/>
          </p:nvPr>
        </p:nvSpPr>
        <p:spPr>
          <a:xfrm>
            <a:off x="1231900" y="3367244"/>
            <a:ext cx="4759960" cy="17081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000" spc="-665" b="0">
                <a:solidFill>
                  <a:srgbClr val="91C256"/>
                </a:solidFill>
                <a:latin typeface="Microsoft Sans Serif"/>
                <a:cs typeface="Microsoft Sans Serif"/>
              </a:rPr>
              <a:t>GRAZIE</a:t>
            </a:r>
            <a:endParaRPr sz="11000">
              <a:latin typeface="Microsoft Sans Serif"/>
              <a:cs typeface="Microsoft Sans Serif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2066745" y="8775731"/>
            <a:ext cx="42995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>
                <a:solidFill>
                  <a:srgbClr val="1C1A1B"/>
                </a:solidFill>
                <a:latin typeface="Microsoft Sans Serif"/>
                <a:cs typeface="Microsoft Sans Serif"/>
                <a:hlinkClick r:id="rId7"/>
              </a:rPr>
              <a:t>www.soluzionimediacom.com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C1A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Mediacom srl</dc:creator>
  <cp:keywords>DAG12jupwB8,BABG6xNuzs4,0</cp:keywords>
  <dc:title>Natale per Tutti – insieme per la Comunità di Sant’Egidio</dc:title>
  <dcterms:created xsi:type="dcterms:W3CDTF">2025-10-21T07:12:59Z</dcterms:created>
  <dcterms:modified xsi:type="dcterms:W3CDTF">2025-10-21T07:12:59Z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Canva</vt:lpwstr>
  </property>
  <property fmtid="{D5CDD505-2E9C-101B-9397-08002B2CF9AE}" pid="4" name="LastSaved">
    <vt:filetime>2025-10-21T00:00:00Z</vt:filetime>
  </property>
  <property fmtid="{D5CDD505-2E9C-101B-9397-08002B2CF9AE}" pid="5" name="Producer">
    <vt:lpwstr>Canva</vt:lpwstr>
  </property>
</Properties>
</file>