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modernComment_7FFFFB7C_BD7C7658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7" r:id="rId5"/>
    <p:sldId id="2147470884" r:id="rId6"/>
    <p:sldId id="2147482502" r:id="rId7"/>
    <p:sldId id="2147482433" r:id="rId8"/>
    <p:sldId id="2147482498" r:id="rId9"/>
    <p:sldId id="2147482492" r:id="rId10"/>
    <p:sldId id="2147482443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3B8D26-0077-C04E-0AA4-D1720B0BB2B7}" name="Martino Roberto Chiappa" initials="MC" userId="S::martino.chiappa@fondazioneadecco.it::80c91bf2-fe37-4426-a278-3ccdc4c698ce" providerId="AD"/>
  <p188:author id="{DF8DE28E-C5E9-E81E-A0FA-30AED8B17B74}" name="Federica Ticozzi" initials="FT" userId="S::Federica.Ticozzi@fondazioneadecco.it::73444aef-c331-4abc-870a-dafc4b99df49" providerId="AD"/>
  <p188:author id="{F22692C7-496F-7443-3E5F-83A48E5CD6B4}" name="Laura Ciardiello" initials="LC" userId="S::laura.ciardiello@it.adecco.net::836d79ea-d4ef-4614-a37c-66a13a46d4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C6DF"/>
    <a:srgbClr val="F8B2B1"/>
    <a:srgbClr val="03989E"/>
    <a:srgbClr val="9FD9D5"/>
    <a:srgbClr val="AED6F3"/>
    <a:srgbClr val="FBCDA6"/>
    <a:srgbClr val="5EBFBC"/>
    <a:srgbClr val="244093"/>
    <a:srgbClr val="EF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omments/modernComment_7FFFFB7C_BD7C765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98AEB39-226E-4CC7-9DDF-C52ACB68D3C0}" authorId="{DF8DE28E-C5E9-E81E-A0FA-30AED8B17B74}" status="resolved" created="2025-09-29T14:23:57.77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179050584" sldId="2147482492"/>
      <ac:spMk id="49" creationId="{D3644067-9972-3EE2-FDEE-9C53229984DB}"/>
    </ac:deMkLst>
    <p188:replyLst>
      <p188:reply id="{72D9C9E8-4F7B-40D5-9287-48A9CF3E7D05}" authorId="{DF8DE28E-C5E9-E81E-A0FA-30AED8B17B74}" created="2025-09-30T10:23:45.204">
        <p188:txBody>
          <a:bodyPr/>
          <a:lstStyle/>
          <a:p>
            <a:r>
              <a:rPr lang="it-IT"/>
              <a:t>Aggiornati</a:t>
            </a:r>
          </a:p>
        </p188:txBody>
      </p188:reply>
    </p188:replyLst>
    <p188:txBody>
      <a:bodyPr/>
      <a:lstStyle/>
      <a:p>
        <a:r>
          <a:rPr lang="it-IT"/>
          <a:t>Aggiornare i risultati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30386-828A-49D3-A5DF-0F1C2F6D3127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D91C0-BFF3-4BD9-9F0A-367A90709D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3314A9-62ED-D522-7BB4-132E6CEAE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D536793-4F3D-CD5A-14A4-179E28EA4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A30EDA-ED76-85A7-6E60-CCEE598D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FDA-772F-4D5A-8422-0501494F258D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6B7535-47A6-3D11-82F9-266DD30D9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DD7FA1-B5D4-F38C-07B0-C179DDB7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6ED4-92FA-44CC-AB2E-85837EEEEF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75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EC03D3-DD1B-1B83-5186-1994DC4F1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3484193-D41B-7FB1-C9E3-70209CA41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F3C805-91A1-C883-E724-1B1969269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FDA-772F-4D5A-8422-0501494F258D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919113-AB9C-F125-ECA9-DEAD3D5E8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C04DB6-4048-82EF-F4E4-7697A5E3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6ED4-92FA-44CC-AB2E-85837EEEEF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223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EAAE03C-D2F5-5A0A-542E-11C1A438FA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FDA081B-6DFF-214A-D65E-571BBA93D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71EB00-081F-CB8E-7278-9A8F2E2E6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FDA-772F-4D5A-8422-0501494F258D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31C2B0-A9C5-E263-BC4C-57D2D4ED0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2947D0-E2F7-904F-6829-517089DA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6ED4-92FA-44CC-AB2E-85837EEEEF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348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personalizzato">
    <p:bg>
      <p:bgPr>
        <a:solidFill>
          <a:srgbClr val="5CB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873E01-3690-4463-A606-84BAB1D1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DAE195A-8C95-48A3-8CD2-985D74E1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CE9C-BC54-E54D-91F5-CBC4F93D962E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81F925E-3BC2-4413-94FF-4D4ED52EE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B4F28-4C5F-764E-A197-B8F8D6CC07EE}" type="slidenum">
              <a:rPr lang="en-US" smtClean="0"/>
              <a:t>‹N›</a:t>
            </a:fld>
            <a:endParaRPr lang="en-US"/>
          </a:p>
        </p:txBody>
      </p:sp>
      <p:grpSp>
        <p:nvGrpSpPr>
          <p:cNvPr id="7" name="Elemento grafico 5">
            <a:extLst>
              <a:ext uri="{FF2B5EF4-FFF2-40B4-BE49-F238E27FC236}">
                <a16:creationId xmlns:a16="http://schemas.microsoft.com/office/drawing/2014/main" id="{11468BF9-EA69-4B4B-A24B-F56C038D337E}"/>
              </a:ext>
            </a:extLst>
          </p:cNvPr>
          <p:cNvGrpSpPr/>
          <p:nvPr/>
        </p:nvGrpSpPr>
        <p:grpSpPr>
          <a:xfrm>
            <a:off x="10529453" y="6126933"/>
            <a:ext cx="1155828" cy="237683"/>
            <a:chOff x="7897089" y="4595200"/>
            <a:chExt cx="866871" cy="178262"/>
          </a:xfrm>
        </p:grpSpPr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15C09968-C383-4835-B917-94C8CE365C52}"/>
                </a:ext>
              </a:extLst>
            </p:cNvPr>
            <p:cNvSpPr/>
            <p:nvPr/>
          </p:nvSpPr>
          <p:spPr>
            <a:xfrm>
              <a:off x="7896011" y="4594682"/>
              <a:ext cx="30190" cy="48878"/>
            </a:xfrm>
            <a:custGeom>
              <a:avLst/>
              <a:gdLst>
                <a:gd name="connsiteX0" fmla="*/ 1078 w 30189"/>
                <a:gd name="connsiteY0" fmla="*/ 1078 h 48878"/>
                <a:gd name="connsiteX1" fmla="*/ 29931 w 30189"/>
                <a:gd name="connsiteY1" fmla="*/ 1078 h 48878"/>
                <a:gd name="connsiteX2" fmla="*/ 29931 w 30189"/>
                <a:gd name="connsiteY2" fmla="*/ 5592 h 48878"/>
                <a:gd name="connsiteX3" fmla="*/ 6153 w 30189"/>
                <a:gd name="connsiteY3" fmla="*/ 5592 h 48878"/>
                <a:gd name="connsiteX4" fmla="*/ 6153 w 30189"/>
                <a:gd name="connsiteY4" fmla="*/ 28091 h 48878"/>
                <a:gd name="connsiteX5" fmla="*/ 27746 w 30189"/>
                <a:gd name="connsiteY5" fmla="*/ 28091 h 48878"/>
                <a:gd name="connsiteX6" fmla="*/ 27746 w 30189"/>
                <a:gd name="connsiteY6" fmla="*/ 32748 h 48878"/>
                <a:gd name="connsiteX7" fmla="*/ 6153 w 30189"/>
                <a:gd name="connsiteY7" fmla="*/ 32748 h 48878"/>
                <a:gd name="connsiteX8" fmla="*/ 6153 w 30189"/>
                <a:gd name="connsiteY8" fmla="*/ 49036 h 48878"/>
                <a:gd name="connsiteX9" fmla="*/ 1078 w 30189"/>
                <a:gd name="connsiteY9" fmla="*/ 49036 h 48878"/>
                <a:gd name="connsiteX10" fmla="*/ 1078 w 30189"/>
                <a:gd name="connsiteY10" fmla="*/ 1078 h 4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189" h="48878">
                  <a:moveTo>
                    <a:pt x="1078" y="1078"/>
                  </a:moveTo>
                  <a:lnTo>
                    <a:pt x="29931" y="1078"/>
                  </a:lnTo>
                  <a:lnTo>
                    <a:pt x="29931" y="5592"/>
                  </a:lnTo>
                  <a:lnTo>
                    <a:pt x="6153" y="5592"/>
                  </a:lnTo>
                  <a:lnTo>
                    <a:pt x="6153" y="28091"/>
                  </a:lnTo>
                  <a:lnTo>
                    <a:pt x="27746" y="28091"/>
                  </a:lnTo>
                  <a:lnTo>
                    <a:pt x="27746" y="32748"/>
                  </a:lnTo>
                  <a:lnTo>
                    <a:pt x="6153" y="32748"/>
                  </a:lnTo>
                  <a:lnTo>
                    <a:pt x="6153" y="49036"/>
                  </a:lnTo>
                  <a:lnTo>
                    <a:pt x="1078" y="49036"/>
                  </a:lnTo>
                  <a:lnTo>
                    <a:pt x="1078" y="107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145A7890-0442-4C2F-BA67-EADBEF6EF83A}"/>
                </a:ext>
              </a:extLst>
            </p:cNvPr>
            <p:cNvSpPr/>
            <p:nvPr/>
          </p:nvSpPr>
          <p:spPr>
            <a:xfrm>
              <a:off x="7932132" y="4594114"/>
              <a:ext cx="50316" cy="50316"/>
            </a:xfrm>
            <a:custGeom>
              <a:avLst/>
              <a:gdLst>
                <a:gd name="connsiteX0" fmla="*/ 45103 w 50315"/>
                <a:gd name="connsiteY0" fmla="*/ 25626 h 50315"/>
                <a:gd name="connsiteX1" fmla="*/ 25710 w 50315"/>
                <a:gd name="connsiteY1" fmla="*/ 5672 h 50315"/>
                <a:gd name="connsiteX2" fmla="*/ 6375 w 50315"/>
                <a:gd name="connsiteY2" fmla="*/ 25626 h 50315"/>
                <a:gd name="connsiteX3" fmla="*/ 25710 w 50315"/>
                <a:gd name="connsiteY3" fmla="*/ 45651 h 50315"/>
                <a:gd name="connsiteX4" fmla="*/ 45103 w 50315"/>
                <a:gd name="connsiteY4" fmla="*/ 25626 h 50315"/>
                <a:gd name="connsiteX5" fmla="*/ 1084 w 50315"/>
                <a:gd name="connsiteY5" fmla="*/ 25626 h 50315"/>
                <a:gd name="connsiteX6" fmla="*/ 24575 w 50315"/>
                <a:gd name="connsiteY6" fmla="*/ 1084 h 50315"/>
                <a:gd name="connsiteX7" fmla="*/ 25710 w 50315"/>
                <a:gd name="connsiteY7" fmla="*/ 1086 h 50315"/>
                <a:gd name="connsiteX8" fmla="*/ 50394 w 50315"/>
                <a:gd name="connsiteY8" fmla="*/ 25626 h 50315"/>
                <a:gd name="connsiteX9" fmla="*/ 25710 w 50315"/>
                <a:gd name="connsiteY9" fmla="*/ 50180 h 50315"/>
                <a:gd name="connsiteX10" fmla="*/ 1086 w 50315"/>
                <a:gd name="connsiteY10" fmla="*/ 26775 h 50315"/>
                <a:gd name="connsiteX11" fmla="*/ 1084 w 50315"/>
                <a:gd name="connsiteY11" fmla="*/ 25626 h 5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315" h="50315">
                  <a:moveTo>
                    <a:pt x="45103" y="25626"/>
                  </a:moveTo>
                  <a:cubicBezTo>
                    <a:pt x="45103" y="14125"/>
                    <a:pt x="36924" y="5672"/>
                    <a:pt x="25710" y="5672"/>
                  </a:cubicBezTo>
                  <a:cubicBezTo>
                    <a:pt x="14497" y="5672"/>
                    <a:pt x="6375" y="14197"/>
                    <a:pt x="6375" y="25626"/>
                  </a:cubicBezTo>
                  <a:cubicBezTo>
                    <a:pt x="6375" y="37055"/>
                    <a:pt x="14555" y="45651"/>
                    <a:pt x="25710" y="45651"/>
                  </a:cubicBezTo>
                  <a:cubicBezTo>
                    <a:pt x="36866" y="45651"/>
                    <a:pt x="45103" y="37026"/>
                    <a:pt x="45103" y="25626"/>
                  </a:cubicBezTo>
                  <a:moveTo>
                    <a:pt x="1084" y="25626"/>
                  </a:moveTo>
                  <a:cubicBezTo>
                    <a:pt x="794" y="12362"/>
                    <a:pt x="11312" y="1374"/>
                    <a:pt x="24575" y="1084"/>
                  </a:cubicBezTo>
                  <a:cubicBezTo>
                    <a:pt x="24954" y="1076"/>
                    <a:pt x="25332" y="1076"/>
                    <a:pt x="25710" y="1086"/>
                  </a:cubicBezTo>
                  <a:cubicBezTo>
                    <a:pt x="39382" y="1086"/>
                    <a:pt x="50394" y="11149"/>
                    <a:pt x="50394" y="25626"/>
                  </a:cubicBezTo>
                  <a:cubicBezTo>
                    <a:pt x="50394" y="40102"/>
                    <a:pt x="39382" y="50180"/>
                    <a:pt x="25710" y="50180"/>
                  </a:cubicBezTo>
                  <a:cubicBezTo>
                    <a:pt x="12447" y="50517"/>
                    <a:pt x="1423" y="40038"/>
                    <a:pt x="1086" y="26775"/>
                  </a:cubicBezTo>
                  <a:cubicBezTo>
                    <a:pt x="1076" y="26392"/>
                    <a:pt x="1076" y="26009"/>
                    <a:pt x="1084" y="25626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D26C116F-F84D-40DE-9AE9-7AB55545F506}"/>
                </a:ext>
              </a:extLst>
            </p:cNvPr>
            <p:cNvSpPr/>
            <p:nvPr/>
          </p:nvSpPr>
          <p:spPr>
            <a:xfrm>
              <a:off x="7991841" y="4594194"/>
              <a:ext cx="38815" cy="50316"/>
            </a:xfrm>
            <a:custGeom>
              <a:avLst/>
              <a:gdLst>
                <a:gd name="connsiteX0" fmla="*/ 8755 w 38815"/>
                <a:gd name="connsiteY0" fmla="*/ 16173 h 50315"/>
                <a:gd name="connsiteX1" fmla="*/ 5434 w 38815"/>
                <a:gd name="connsiteY1" fmla="*/ 11731 h 50315"/>
                <a:gd name="connsiteX2" fmla="*/ 5865 w 38815"/>
                <a:gd name="connsiteY2" fmla="*/ 17151 h 50315"/>
                <a:gd name="connsiteX3" fmla="*/ 5865 w 38815"/>
                <a:gd name="connsiteY3" fmla="*/ 49525 h 50315"/>
                <a:gd name="connsiteX4" fmla="*/ 1078 w 38815"/>
                <a:gd name="connsiteY4" fmla="*/ 49525 h 50315"/>
                <a:gd name="connsiteX5" fmla="*/ 1078 w 38815"/>
                <a:gd name="connsiteY5" fmla="*/ 1078 h 50315"/>
                <a:gd name="connsiteX6" fmla="*/ 1926 w 38815"/>
                <a:gd name="connsiteY6" fmla="*/ 1078 h 50315"/>
                <a:gd name="connsiteX7" fmla="*/ 30563 w 38815"/>
                <a:gd name="connsiteY7" fmla="*/ 34934 h 50315"/>
                <a:gd name="connsiteX8" fmla="*/ 33870 w 38815"/>
                <a:gd name="connsiteY8" fmla="*/ 39376 h 50315"/>
                <a:gd name="connsiteX9" fmla="*/ 33525 w 38815"/>
                <a:gd name="connsiteY9" fmla="*/ 33942 h 50315"/>
                <a:gd name="connsiteX10" fmla="*/ 33525 w 38815"/>
                <a:gd name="connsiteY10" fmla="*/ 1567 h 50315"/>
                <a:gd name="connsiteX11" fmla="*/ 38254 w 38815"/>
                <a:gd name="connsiteY11" fmla="*/ 1567 h 50315"/>
                <a:gd name="connsiteX12" fmla="*/ 38254 w 38815"/>
                <a:gd name="connsiteY12" fmla="*/ 50028 h 50315"/>
                <a:gd name="connsiteX13" fmla="*/ 37406 w 38815"/>
                <a:gd name="connsiteY13" fmla="*/ 50028 h 5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815" h="50315">
                  <a:moveTo>
                    <a:pt x="8755" y="16173"/>
                  </a:moveTo>
                  <a:cubicBezTo>
                    <a:pt x="7418" y="14548"/>
                    <a:pt x="5434" y="11731"/>
                    <a:pt x="5434" y="11731"/>
                  </a:cubicBezTo>
                  <a:cubicBezTo>
                    <a:pt x="5434" y="11731"/>
                    <a:pt x="5865" y="15109"/>
                    <a:pt x="5865" y="17151"/>
                  </a:cubicBezTo>
                  <a:lnTo>
                    <a:pt x="5865" y="49525"/>
                  </a:lnTo>
                  <a:lnTo>
                    <a:pt x="1078" y="49525"/>
                  </a:lnTo>
                  <a:lnTo>
                    <a:pt x="1078" y="1078"/>
                  </a:lnTo>
                  <a:lnTo>
                    <a:pt x="1926" y="1078"/>
                  </a:lnTo>
                  <a:lnTo>
                    <a:pt x="30563" y="34934"/>
                  </a:lnTo>
                  <a:cubicBezTo>
                    <a:pt x="31900" y="36544"/>
                    <a:pt x="33870" y="39376"/>
                    <a:pt x="33870" y="39376"/>
                  </a:cubicBezTo>
                  <a:cubicBezTo>
                    <a:pt x="33870" y="39376"/>
                    <a:pt x="33525" y="35983"/>
                    <a:pt x="33525" y="33942"/>
                  </a:cubicBezTo>
                  <a:lnTo>
                    <a:pt x="33525" y="1567"/>
                  </a:lnTo>
                  <a:lnTo>
                    <a:pt x="38254" y="1567"/>
                  </a:lnTo>
                  <a:lnTo>
                    <a:pt x="38254" y="50028"/>
                  </a:lnTo>
                  <a:lnTo>
                    <a:pt x="37406" y="5002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2661DA1B-58CB-4158-9B29-18F7956C6A66}"/>
                </a:ext>
              </a:extLst>
            </p:cNvPr>
            <p:cNvSpPr/>
            <p:nvPr/>
          </p:nvSpPr>
          <p:spPr>
            <a:xfrm>
              <a:off x="8042157" y="4594682"/>
              <a:ext cx="38815" cy="48878"/>
            </a:xfrm>
            <a:custGeom>
              <a:avLst/>
              <a:gdLst>
                <a:gd name="connsiteX0" fmla="*/ 12363 w 38815"/>
                <a:gd name="connsiteY0" fmla="*/ 44465 h 48878"/>
                <a:gd name="connsiteX1" fmla="*/ 33309 w 38815"/>
                <a:gd name="connsiteY1" fmla="*/ 25057 h 48878"/>
                <a:gd name="connsiteX2" fmla="*/ 12363 w 38815"/>
                <a:gd name="connsiteY2" fmla="*/ 5664 h 48878"/>
                <a:gd name="connsiteX3" fmla="*/ 6153 w 38815"/>
                <a:gd name="connsiteY3" fmla="*/ 5664 h 48878"/>
                <a:gd name="connsiteX4" fmla="*/ 6153 w 38815"/>
                <a:gd name="connsiteY4" fmla="*/ 44479 h 48878"/>
                <a:gd name="connsiteX5" fmla="*/ 1078 w 38815"/>
                <a:gd name="connsiteY5" fmla="*/ 1078 h 48878"/>
                <a:gd name="connsiteX6" fmla="*/ 12723 w 38815"/>
                <a:gd name="connsiteY6" fmla="*/ 1078 h 48878"/>
                <a:gd name="connsiteX7" fmla="*/ 38599 w 38815"/>
                <a:gd name="connsiteY7" fmla="*/ 25057 h 48878"/>
                <a:gd name="connsiteX8" fmla="*/ 12723 w 38815"/>
                <a:gd name="connsiteY8" fmla="*/ 49036 h 48878"/>
                <a:gd name="connsiteX9" fmla="*/ 1078 w 38815"/>
                <a:gd name="connsiteY9" fmla="*/ 49036 h 4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15" h="48878">
                  <a:moveTo>
                    <a:pt x="12363" y="44465"/>
                  </a:moveTo>
                  <a:cubicBezTo>
                    <a:pt x="26538" y="44465"/>
                    <a:pt x="33309" y="36486"/>
                    <a:pt x="33309" y="25057"/>
                  </a:cubicBezTo>
                  <a:cubicBezTo>
                    <a:pt x="33309" y="13628"/>
                    <a:pt x="26538" y="5664"/>
                    <a:pt x="12363" y="5664"/>
                  </a:cubicBezTo>
                  <a:lnTo>
                    <a:pt x="6153" y="5664"/>
                  </a:lnTo>
                  <a:lnTo>
                    <a:pt x="6153" y="44479"/>
                  </a:lnTo>
                  <a:close/>
                  <a:moveTo>
                    <a:pt x="1078" y="1078"/>
                  </a:moveTo>
                  <a:lnTo>
                    <a:pt x="12723" y="1078"/>
                  </a:lnTo>
                  <a:cubicBezTo>
                    <a:pt x="28723" y="1078"/>
                    <a:pt x="38599" y="10523"/>
                    <a:pt x="38599" y="25057"/>
                  </a:cubicBezTo>
                  <a:cubicBezTo>
                    <a:pt x="38599" y="39591"/>
                    <a:pt x="28723" y="49036"/>
                    <a:pt x="12723" y="49036"/>
                  </a:cubicBezTo>
                  <a:lnTo>
                    <a:pt x="1078" y="4903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B73F09A1-1631-4F4D-9407-902B6FCBF450}"/>
                </a:ext>
              </a:extLst>
            </p:cNvPr>
            <p:cNvSpPr/>
            <p:nvPr/>
          </p:nvSpPr>
          <p:spPr>
            <a:xfrm>
              <a:off x="8083013" y="4594194"/>
              <a:ext cx="43128" cy="50316"/>
            </a:xfrm>
            <a:custGeom>
              <a:avLst/>
              <a:gdLst>
                <a:gd name="connsiteX0" fmla="*/ 31699 w 43127"/>
                <a:gd name="connsiteY0" fmla="*/ 37119 h 50315"/>
                <a:gd name="connsiteX1" fmla="*/ 23232 w 43127"/>
                <a:gd name="connsiteY1" fmla="*/ 15814 h 50315"/>
                <a:gd name="connsiteX2" fmla="*/ 21391 w 43127"/>
                <a:gd name="connsiteY2" fmla="*/ 10063 h 50315"/>
                <a:gd name="connsiteX3" fmla="*/ 19494 w 43127"/>
                <a:gd name="connsiteY3" fmla="*/ 15814 h 50315"/>
                <a:gd name="connsiteX4" fmla="*/ 11026 w 43127"/>
                <a:gd name="connsiteY4" fmla="*/ 37119 h 50315"/>
                <a:gd name="connsiteX5" fmla="*/ 20975 w 43127"/>
                <a:gd name="connsiteY5" fmla="*/ 1078 h 50315"/>
                <a:gd name="connsiteX6" fmla="*/ 21823 w 43127"/>
                <a:gd name="connsiteY6" fmla="*/ 1078 h 50315"/>
                <a:gd name="connsiteX7" fmla="*/ 42136 w 43127"/>
                <a:gd name="connsiteY7" fmla="*/ 49525 h 50315"/>
                <a:gd name="connsiteX8" fmla="*/ 36774 w 43127"/>
                <a:gd name="connsiteY8" fmla="*/ 49525 h 50315"/>
                <a:gd name="connsiteX9" fmla="*/ 33525 w 43127"/>
                <a:gd name="connsiteY9" fmla="*/ 41489 h 50315"/>
                <a:gd name="connsiteX10" fmla="*/ 9272 w 43127"/>
                <a:gd name="connsiteY10" fmla="*/ 41489 h 50315"/>
                <a:gd name="connsiteX11" fmla="*/ 6095 w 43127"/>
                <a:gd name="connsiteY11" fmla="*/ 49525 h 50315"/>
                <a:gd name="connsiteX12" fmla="*/ 1078 w 43127"/>
                <a:gd name="connsiteY12" fmla="*/ 49525 h 5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127" h="50315">
                  <a:moveTo>
                    <a:pt x="31699" y="37119"/>
                  </a:moveTo>
                  <a:lnTo>
                    <a:pt x="23232" y="15814"/>
                  </a:lnTo>
                  <a:cubicBezTo>
                    <a:pt x="22521" y="13929"/>
                    <a:pt x="21908" y="12010"/>
                    <a:pt x="21391" y="10063"/>
                  </a:cubicBezTo>
                  <a:cubicBezTo>
                    <a:pt x="21391" y="10063"/>
                    <a:pt x="20414" y="13513"/>
                    <a:pt x="19494" y="15814"/>
                  </a:cubicBezTo>
                  <a:lnTo>
                    <a:pt x="11026" y="37119"/>
                  </a:lnTo>
                  <a:close/>
                  <a:moveTo>
                    <a:pt x="20975" y="1078"/>
                  </a:moveTo>
                  <a:lnTo>
                    <a:pt x="21823" y="1078"/>
                  </a:lnTo>
                  <a:lnTo>
                    <a:pt x="42136" y="49525"/>
                  </a:lnTo>
                  <a:lnTo>
                    <a:pt x="36774" y="49525"/>
                  </a:lnTo>
                  <a:lnTo>
                    <a:pt x="33525" y="41489"/>
                  </a:lnTo>
                  <a:lnTo>
                    <a:pt x="9272" y="41489"/>
                  </a:lnTo>
                  <a:lnTo>
                    <a:pt x="6095" y="49525"/>
                  </a:lnTo>
                  <a:lnTo>
                    <a:pt x="1078" y="4952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28E2A51A-9BE9-496E-9921-52F003329D33}"/>
                </a:ext>
              </a:extLst>
            </p:cNvPr>
            <p:cNvSpPr/>
            <p:nvPr/>
          </p:nvSpPr>
          <p:spPr>
            <a:xfrm>
              <a:off x="8129448" y="4594682"/>
              <a:ext cx="35940" cy="48878"/>
            </a:xfrm>
            <a:custGeom>
              <a:avLst/>
              <a:gdLst>
                <a:gd name="connsiteX0" fmla="*/ 1078 w 35939"/>
                <a:gd name="connsiteY0" fmla="*/ 48260 h 48878"/>
                <a:gd name="connsiteX1" fmla="*/ 27889 w 35939"/>
                <a:gd name="connsiteY1" fmla="*/ 5592 h 48878"/>
                <a:gd name="connsiteX2" fmla="*/ 4888 w 35939"/>
                <a:gd name="connsiteY2" fmla="*/ 5592 h 48878"/>
                <a:gd name="connsiteX3" fmla="*/ 4888 w 35939"/>
                <a:gd name="connsiteY3" fmla="*/ 1078 h 48878"/>
                <a:gd name="connsiteX4" fmla="*/ 35782 w 35939"/>
                <a:gd name="connsiteY4" fmla="*/ 1078 h 48878"/>
                <a:gd name="connsiteX5" fmla="*/ 35782 w 35939"/>
                <a:gd name="connsiteY5" fmla="*/ 1854 h 48878"/>
                <a:gd name="connsiteX6" fmla="*/ 9057 w 35939"/>
                <a:gd name="connsiteY6" fmla="*/ 44522 h 48878"/>
                <a:gd name="connsiteX7" fmla="*/ 35926 w 35939"/>
                <a:gd name="connsiteY7" fmla="*/ 44522 h 48878"/>
                <a:gd name="connsiteX8" fmla="*/ 35926 w 35939"/>
                <a:gd name="connsiteY8" fmla="*/ 49036 h 48878"/>
                <a:gd name="connsiteX9" fmla="*/ 1078 w 35939"/>
                <a:gd name="connsiteY9" fmla="*/ 49036 h 48878"/>
                <a:gd name="connsiteX10" fmla="*/ 1078 w 35939"/>
                <a:gd name="connsiteY10" fmla="*/ 48260 h 4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939" h="48878">
                  <a:moveTo>
                    <a:pt x="1078" y="48260"/>
                  </a:moveTo>
                  <a:lnTo>
                    <a:pt x="27889" y="5592"/>
                  </a:lnTo>
                  <a:lnTo>
                    <a:pt x="4888" y="5592"/>
                  </a:lnTo>
                  <a:lnTo>
                    <a:pt x="4888" y="1078"/>
                  </a:lnTo>
                  <a:lnTo>
                    <a:pt x="35782" y="1078"/>
                  </a:lnTo>
                  <a:lnTo>
                    <a:pt x="35782" y="1854"/>
                  </a:lnTo>
                  <a:lnTo>
                    <a:pt x="9057" y="44522"/>
                  </a:lnTo>
                  <a:lnTo>
                    <a:pt x="35926" y="44522"/>
                  </a:lnTo>
                  <a:lnTo>
                    <a:pt x="35926" y="49036"/>
                  </a:lnTo>
                  <a:lnTo>
                    <a:pt x="1078" y="49036"/>
                  </a:lnTo>
                  <a:lnTo>
                    <a:pt x="1078" y="482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36D8DD35-8856-4E9B-8DF9-4DAA78677E96}"/>
                </a:ext>
              </a:extLst>
            </p:cNvPr>
            <p:cNvSpPr/>
            <p:nvPr/>
          </p:nvSpPr>
          <p:spPr>
            <a:xfrm>
              <a:off x="8174473" y="4594682"/>
              <a:ext cx="7188" cy="48878"/>
            </a:xfrm>
            <a:custGeom>
              <a:avLst/>
              <a:gdLst>
                <a:gd name="connsiteX0" fmla="*/ 1078 w 7187"/>
                <a:gd name="connsiteY0" fmla="*/ 1078 h 48878"/>
                <a:gd name="connsiteX1" fmla="*/ 6225 w 7187"/>
                <a:gd name="connsiteY1" fmla="*/ 1078 h 48878"/>
                <a:gd name="connsiteX2" fmla="*/ 6225 w 7187"/>
                <a:gd name="connsiteY2" fmla="*/ 49036 h 48878"/>
                <a:gd name="connsiteX3" fmla="*/ 1078 w 7187"/>
                <a:gd name="connsiteY3" fmla="*/ 49036 h 4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87" h="48878">
                  <a:moveTo>
                    <a:pt x="1078" y="1078"/>
                  </a:moveTo>
                  <a:lnTo>
                    <a:pt x="6225" y="1078"/>
                  </a:lnTo>
                  <a:lnTo>
                    <a:pt x="6225" y="49036"/>
                  </a:lnTo>
                  <a:lnTo>
                    <a:pt x="1078" y="4903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BF583B40-EA15-4071-B566-D80F1382D423}"/>
                </a:ext>
              </a:extLst>
            </p:cNvPr>
            <p:cNvSpPr/>
            <p:nvPr/>
          </p:nvSpPr>
          <p:spPr>
            <a:xfrm>
              <a:off x="8190194" y="4594114"/>
              <a:ext cx="50316" cy="50316"/>
            </a:xfrm>
            <a:custGeom>
              <a:avLst/>
              <a:gdLst>
                <a:gd name="connsiteX0" fmla="*/ 45104 w 50315"/>
                <a:gd name="connsiteY0" fmla="*/ 25626 h 50315"/>
                <a:gd name="connsiteX1" fmla="*/ 25711 w 50315"/>
                <a:gd name="connsiteY1" fmla="*/ 5672 h 50315"/>
                <a:gd name="connsiteX2" fmla="*/ 6375 w 50315"/>
                <a:gd name="connsiteY2" fmla="*/ 25626 h 50315"/>
                <a:gd name="connsiteX3" fmla="*/ 25711 w 50315"/>
                <a:gd name="connsiteY3" fmla="*/ 45651 h 50315"/>
                <a:gd name="connsiteX4" fmla="*/ 45104 w 50315"/>
                <a:gd name="connsiteY4" fmla="*/ 25626 h 50315"/>
                <a:gd name="connsiteX5" fmla="*/ 1084 w 50315"/>
                <a:gd name="connsiteY5" fmla="*/ 25626 h 50315"/>
                <a:gd name="connsiteX6" fmla="*/ 24576 w 50315"/>
                <a:gd name="connsiteY6" fmla="*/ 1084 h 50315"/>
                <a:gd name="connsiteX7" fmla="*/ 25711 w 50315"/>
                <a:gd name="connsiteY7" fmla="*/ 1086 h 50315"/>
                <a:gd name="connsiteX8" fmla="*/ 50394 w 50315"/>
                <a:gd name="connsiteY8" fmla="*/ 25626 h 50315"/>
                <a:gd name="connsiteX9" fmla="*/ 25711 w 50315"/>
                <a:gd name="connsiteY9" fmla="*/ 50180 h 50315"/>
                <a:gd name="connsiteX10" fmla="*/ 1086 w 50315"/>
                <a:gd name="connsiteY10" fmla="*/ 26775 h 50315"/>
                <a:gd name="connsiteX11" fmla="*/ 1084 w 50315"/>
                <a:gd name="connsiteY11" fmla="*/ 25626 h 5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315" h="50315">
                  <a:moveTo>
                    <a:pt x="45104" y="25626"/>
                  </a:moveTo>
                  <a:cubicBezTo>
                    <a:pt x="45104" y="14125"/>
                    <a:pt x="36924" y="5672"/>
                    <a:pt x="25711" y="5672"/>
                  </a:cubicBezTo>
                  <a:cubicBezTo>
                    <a:pt x="14497" y="5672"/>
                    <a:pt x="6375" y="14197"/>
                    <a:pt x="6375" y="25626"/>
                  </a:cubicBezTo>
                  <a:cubicBezTo>
                    <a:pt x="6375" y="37055"/>
                    <a:pt x="14540" y="45651"/>
                    <a:pt x="25711" y="45651"/>
                  </a:cubicBezTo>
                  <a:cubicBezTo>
                    <a:pt x="36881" y="45651"/>
                    <a:pt x="45104" y="37026"/>
                    <a:pt x="45104" y="25626"/>
                  </a:cubicBezTo>
                  <a:moveTo>
                    <a:pt x="1084" y="25626"/>
                  </a:moveTo>
                  <a:cubicBezTo>
                    <a:pt x="794" y="12362"/>
                    <a:pt x="11312" y="1374"/>
                    <a:pt x="24576" y="1084"/>
                  </a:cubicBezTo>
                  <a:cubicBezTo>
                    <a:pt x="24954" y="1076"/>
                    <a:pt x="25332" y="1076"/>
                    <a:pt x="25711" y="1086"/>
                  </a:cubicBezTo>
                  <a:cubicBezTo>
                    <a:pt x="39382" y="1086"/>
                    <a:pt x="50394" y="11149"/>
                    <a:pt x="50394" y="25626"/>
                  </a:cubicBezTo>
                  <a:cubicBezTo>
                    <a:pt x="50394" y="40102"/>
                    <a:pt x="39382" y="50180"/>
                    <a:pt x="25711" y="50180"/>
                  </a:cubicBezTo>
                  <a:cubicBezTo>
                    <a:pt x="12447" y="50517"/>
                    <a:pt x="1422" y="40038"/>
                    <a:pt x="1086" y="26775"/>
                  </a:cubicBezTo>
                  <a:cubicBezTo>
                    <a:pt x="1076" y="26392"/>
                    <a:pt x="1076" y="26009"/>
                    <a:pt x="1084" y="25626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E821398E-E3F2-4075-931F-A5AA99941D32}"/>
                </a:ext>
              </a:extLst>
            </p:cNvPr>
            <p:cNvSpPr/>
            <p:nvPr/>
          </p:nvSpPr>
          <p:spPr>
            <a:xfrm>
              <a:off x="8249904" y="4594194"/>
              <a:ext cx="38815" cy="50316"/>
            </a:xfrm>
            <a:custGeom>
              <a:avLst/>
              <a:gdLst>
                <a:gd name="connsiteX0" fmla="*/ 8769 w 38815"/>
                <a:gd name="connsiteY0" fmla="*/ 16173 h 50315"/>
                <a:gd name="connsiteX1" fmla="*/ 5449 w 38815"/>
                <a:gd name="connsiteY1" fmla="*/ 11731 h 50315"/>
                <a:gd name="connsiteX2" fmla="*/ 5880 w 38815"/>
                <a:gd name="connsiteY2" fmla="*/ 17151 h 50315"/>
                <a:gd name="connsiteX3" fmla="*/ 5880 w 38815"/>
                <a:gd name="connsiteY3" fmla="*/ 49525 h 50315"/>
                <a:gd name="connsiteX4" fmla="*/ 1078 w 38815"/>
                <a:gd name="connsiteY4" fmla="*/ 49525 h 50315"/>
                <a:gd name="connsiteX5" fmla="*/ 1078 w 38815"/>
                <a:gd name="connsiteY5" fmla="*/ 1078 h 50315"/>
                <a:gd name="connsiteX6" fmla="*/ 1926 w 38815"/>
                <a:gd name="connsiteY6" fmla="*/ 1078 h 50315"/>
                <a:gd name="connsiteX7" fmla="*/ 30563 w 38815"/>
                <a:gd name="connsiteY7" fmla="*/ 34934 h 50315"/>
                <a:gd name="connsiteX8" fmla="*/ 33884 w 38815"/>
                <a:gd name="connsiteY8" fmla="*/ 39376 h 50315"/>
                <a:gd name="connsiteX9" fmla="*/ 33525 w 38815"/>
                <a:gd name="connsiteY9" fmla="*/ 33942 h 50315"/>
                <a:gd name="connsiteX10" fmla="*/ 33525 w 38815"/>
                <a:gd name="connsiteY10" fmla="*/ 1567 h 50315"/>
                <a:gd name="connsiteX11" fmla="*/ 38211 w 38815"/>
                <a:gd name="connsiteY11" fmla="*/ 1567 h 50315"/>
                <a:gd name="connsiteX12" fmla="*/ 38211 w 38815"/>
                <a:gd name="connsiteY12" fmla="*/ 50028 h 50315"/>
                <a:gd name="connsiteX13" fmla="*/ 37363 w 38815"/>
                <a:gd name="connsiteY13" fmla="*/ 50028 h 5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815" h="50315">
                  <a:moveTo>
                    <a:pt x="8769" y="16173"/>
                  </a:moveTo>
                  <a:cubicBezTo>
                    <a:pt x="7432" y="14548"/>
                    <a:pt x="5449" y="11731"/>
                    <a:pt x="5449" y="11731"/>
                  </a:cubicBezTo>
                  <a:cubicBezTo>
                    <a:pt x="5449" y="11731"/>
                    <a:pt x="5880" y="15109"/>
                    <a:pt x="5880" y="17151"/>
                  </a:cubicBezTo>
                  <a:lnTo>
                    <a:pt x="5880" y="49525"/>
                  </a:lnTo>
                  <a:lnTo>
                    <a:pt x="1078" y="49525"/>
                  </a:lnTo>
                  <a:lnTo>
                    <a:pt x="1078" y="1078"/>
                  </a:lnTo>
                  <a:lnTo>
                    <a:pt x="1926" y="1078"/>
                  </a:lnTo>
                  <a:lnTo>
                    <a:pt x="30563" y="34934"/>
                  </a:lnTo>
                  <a:cubicBezTo>
                    <a:pt x="31900" y="36544"/>
                    <a:pt x="33884" y="39376"/>
                    <a:pt x="33884" y="39376"/>
                  </a:cubicBezTo>
                  <a:cubicBezTo>
                    <a:pt x="33884" y="39376"/>
                    <a:pt x="33525" y="35983"/>
                    <a:pt x="33525" y="33942"/>
                  </a:cubicBezTo>
                  <a:lnTo>
                    <a:pt x="33525" y="1567"/>
                  </a:lnTo>
                  <a:lnTo>
                    <a:pt x="38211" y="1567"/>
                  </a:lnTo>
                  <a:lnTo>
                    <a:pt x="38211" y="50028"/>
                  </a:lnTo>
                  <a:lnTo>
                    <a:pt x="37363" y="5002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2653375D-2821-4518-B271-F09E2E913F83}"/>
                </a:ext>
              </a:extLst>
            </p:cNvPr>
            <p:cNvSpPr/>
            <p:nvPr/>
          </p:nvSpPr>
          <p:spPr>
            <a:xfrm>
              <a:off x="8300220" y="4594682"/>
              <a:ext cx="31627" cy="48878"/>
            </a:xfrm>
            <a:custGeom>
              <a:avLst/>
              <a:gdLst>
                <a:gd name="connsiteX0" fmla="*/ 1078 w 31627"/>
                <a:gd name="connsiteY0" fmla="*/ 1078 h 48878"/>
                <a:gd name="connsiteX1" fmla="*/ 30276 w 31627"/>
                <a:gd name="connsiteY1" fmla="*/ 1078 h 48878"/>
                <a:gd name="connsiteX2" fmla="*/ 30276 w 31627"/>
                <a:gd name="connsiteY2" fmla="*/ 5592 h 48878"/>
                <a:gd name="connsiteX3" fmla="*/ 6153 w 31627"/>
                <a:gd name="connsiteY3" fmla="*/ 5592 h 48878"/>
                <a:gd name="connsiteX4" fmla="*/ 6153 w 31627"/>
                <a:gd name="connsiteY4" fmla="*/ 28091 h 48878"/>
                <a:gd name="connsiteX5" fmla="*/ 27674 w 31627"/>
                <a:gd name="connsiteY5" fmla="*/ 28091 h 48878"/>
                <a:gd name="connsiteX6" fmla="*/ 27674 w 31627"/>
                <a:gd name="connsiteY6" fmla="*/ 32533 h 48878"/>
                <a:gd name="connsiteX7" fmla="*/ 6153 w 31627"/>
                <a:gd name="connsiteY7" fmla="*/ 32533 h 48878"/>
                <a:gd name="connsiteX8" fmla="*/ 6153 w 31627"/>
                <a:gd name="connsiteY8" fmla="*/ 44522 h 48878"/>
                <a:gd name="connsiteX9" fmla="*/ 31268 w 31627"/>
                <a:gd name="connsiteY9" fmla="*/ 44522 h 48878"/>
                <a:gd name="connsiteX10" fmla="*/ 31268 w 31627"/>
                <a:gd name="connsiteY10" fmla="*/ 49036 h 48878"/>
                <a:gd name="connsiteX11" fmla="*/ 1078 w 31627"/>
                <a:gd name="connsiteY11" fmla="*/ 49036 h 48878"/>
                <a:gd name="connsiteX12" fmla="*/ 1078 w 31627"/>
                <a:gd name="connsiteY12" fmla="*/ 1078 h 4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627" h="48878">
                  <a:moveTo>
                    <a:pt x="1078" y="1078"/>
                  </a:moveTo>
                  <a:lnTo>
                    <a:pt x="30276" y="1078"/>
                  </a:lnTo>
                  <a:lnTo>
                    <a:pt x="30276" y="5592"/>
                  </a:lnTo>
                  <a:lnTo>
                    <a:pt x="6153" y="5592"/>
                  </a:lnTo>
                  <a:lnTo>
                    <a:pt x="6153" y="28091"/>
                  </a:lnTo>
                  <a:lnTo>
                    <a:pt x="27674" y="28091"/>
                  </a:lnTo>
                  <a:lnTo>
                    <a:pt x="27674" y="32533"/>
                  </a:lnTo>
                  <a:lnTo>
                    <a:pt x="6153" y="32533"/>
                  </a:lnTo>
                  <a:lnTo>
                    <a:pt x="6153" y="44522"/>
                  </a:lnTo>
                  <a:lnTo>
                    <a:pt x="31268" y="44522"/>
                  </a:lnTo>
                  <a:lnTo>
                    <a:pt x="31268" y="49036"/>
                  </a:lnTo>
                  <a:lnTo>
                    <a:pt x="1078" y="49036"/>
                  </a:lnTo>
                  <a:lnTo>
                    <a:pt x="1078" y="107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AEF2E867-B9B1-4EDE-A3D6-A94571367FC6}"/>
                </a:ext>
              </a:extLst>
            </p:cNvPr>
            <p:cNvSpPr/>
            <p:nvPr/>
          </p:nvSpPr>
          <p:spPr>
            <a:xfrm>
              <a:off x="8353914" y="4594194"/>
              <a:ext cx="43128" cy="50316"/>
            </a:xfrm>
            <a:custGeom>
              <a:avLst/>
              <a:gdLst>
                <a:gd name="connsiteX0" fmla="*/ 31699 w 43127"/>
                <a:gd name="connsiteY0" fmla="*/ 37119 h 50315"/>
                <a:gd name="connsiteX1" fmla="*/ 23232 w 43127"/>
                <a:gd name="connsiteY1" fmla="*/ 15814 h 50315"/>
                <a:gd name="connsiteX2" fmla="*/ 21406 w 43127"/>
                <a:gd name="connsiteY2" fmla="*/ 10063 h 50315"/>
                <a:gd name="connsiteX3" fmla="*/ 19494 w 43127"/>
                <a:gd name="connsiteY3" fmla="*/ 15814 h 50315"/>
                <a:gd name="connsiteX4" fmla="*/ 11041 w 43127"/>
                <a:gd name="connsiteY4" fmla="*/ 37119 h 50315"/>
                <a:gd name="connsiteX5" fmla="*/ 20975 w 43127"/>
                <a:gd name="connsiteY5" fmla="*/ 1078 h 50315"/>
                <a:gd name="connsiteX6" fmla="*/ 21895 w 43127"/>
                <a:gd name="connsiteY6" fmla="*/ 1078 h 50315"/>
                <a:gd name="connsiteX7" fmla="*/ 42208 w 43127"/>
                <a:gd name="connsiteY7" fmla="*/ 49525 h 50315"/>
                <a:gd name="connsiteX8" fmla="*/ 36846 w 43127"/>
                <a:gd name="connsiteY8" fmla="*/ 49525 h 50315"/>
                <a:gd name="connsiteX9" fmla="*/ 33611 w 43127"/>
                <a:gd name="connsiteY9" fmla="*/ 41489 h 50315"/>
                <a:gd name="connsiteX10" fmla="*/ 9273 w 43127"/>
                <a:gd name="connsiteY10" fmla="*/ 41489 h 50315"/>
                <a:gd name="connsiteX11" fmla="*/ 6081 w 43127"/>
                <a:gd name="connsiteY11" fmla="*/ 49525 h 50315"/>
                <a:gd name="connsiteX12" fmla="*/ 1078 w 43127"/>
                <a:gd name="connsiteY12" fmla="*/ 49525 h 5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127" h="50315">
                  <a:moveTo>
                    <a:pt x="31699" y="37119"/>
                  </a:moveTo>
                  <a:lnTo>
                    <a:pt x="23232" y="15814"/>
                  </a:lnTo>
                  <a:cubicBezTo>
                    <a:pt x="22326" y="13557"/>
                    <a:pt x="21406" y="10063"/>
                    <a:pt x="21406" y="10063"/>
                  </a:cubicBezTo>
                  <a:cubicBezTo>
                    <a:pt x="21406" y="10063"/>
                    <a:pt x="20414" y="13513"/>
                    <a:pt x="19494" y="15814"/>
                  </a:cubicBezTo>
                  <a:lnTo>
                    <a:pt x="11041" y="37119"/>
                  </a:lnTo>
                  <a:close/>
                  <a:moveTo>
                    <a:pt x="20975" y="1078"/>
                  </a:moveTo>
                  <a:lnTo>
                    <a:pt x="21895" y="1078"/>
                  </a:lnTo>
                  <a:lnTo>
                    <a:pt x="42208" y="49525"/>
                  </a:lnTo>
                  <a:lnTo>
                    <a:pt x="36846" y="49525"/>
                  </a:lnTo>
                  <a:lnTo>
                    <a:pt x="33611" y="41489"/>
                  </a:lnTo>
                  <a:lnTo>
                    <a:pt x="9273" y="41489"/>
                  </a:lnTo>
                  <a:lnTo>
                    <a:pt x="6081" y="49525"/>
                  </a:lnTo>
                  <a:lnTo>
                    <a:pt x="1078" y="4952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169419DB-6811-43CA-9903-CF305E1E5EED}"/>
                </a:ext>
              </a:extLst>
            </p:cNvPr>
            <p:cNvSpPr/>
            <p:nvPr/>
          </p:nvSpPr>
          <p:spPr>
            <a:xfrm>
              <a:off x="8404173" y="4594682"/>
              <a:ext cx="38815" cy="48878"/>
            </a:xfrm>
            <a:custGeom>
              <a:avLst/>
              <a:gdLst>
                <a:gd name="connsiteX0" fmla="*/ 12363 w 38815"/>
                <a:gd name="connsiteY0" fmla="*/ 44465 h 48878"/>
                <a:gd name="connsiteX1" fmla="*/ 33309 w 38815"/>
                <a:gd name="connsiteY1" fmla="*/ 25057 h 48878"/>
                <a:gd name="connsiteX2" fmla="*/ 12363 w 38815"/>
                <a:gd name="connsiteY2" fmla="*/ 5664 h 48878"/>
                <a:gd name="connsiteX3" fmla="*/ 6139 w 38815"/>
                <a:gd name="connsiteY3" fmla="*/ 5664 h 48878"/>
                <a:gd name="connsiteX4" fmla="*/ 6139 w 38815"/>
                <a:gd name="connsiteY4" fmla="*/ 44479 h 48878"/>
                <a:gd name="connsiteX5" fmla="*/ 1078 w 38815"/>
                <a:gd name="connsiteY5" fmla="*/ 1078 h 48878"/>
                <a:gd name="connsiteX6" fmla="*/ 12708 w 38815"/>
                <a:gd name="connsiteY6" fmla="*/ 1078 h 48878"/>
                <a:gd name="connsiteX7" fmla="*/ 38671 w 38815"/>
                <a:gd name="connsiteY7" fmla="*/ 25057 h 48878"/>
                <a:gd name="connsiteX8" fmla="*/ 12708 w 38815"/>
                <a:gd name="connsiteY8" fmla="*/ 49036 h 48878"/>
                <a:gd name="connsiteX9" fmla="*/ 1078 w 38815"/>
                <a:gd name="connsiteY9" fmla="*/ 49036 h 4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15" h="48878">
                  <a:moveTo>
                    <a:pt x="12363" y="44465"/>
                  </a:moveTo>
                  <a:cubicBezTo>
                    <a:pt x="26538" y="44465"/>
                    <a:pt x="33309" y="36486"/>
                    <a:pt x="33309" y="25057"/>
                  </a:cubicBezTo>
                  <a:cubicBezTo>
                    <a:pt x="33309" y="13628"/>
                    <a:pt x="26538" y="5664"/>
                    <a:pt x="12363" y="5664"/>
                  </a:cubicBezTo>
                  <a:lnTo>
                    <a:pt x="6139" y="5664"/>
                  </a:lnTo>
                  <a:lnTo>
                    <a:pt x="6139" y="44479"/>
                  </a:lnTo>
                  <a:close/>
                  <a:moveTo>
                    <a:pt x="1078" y="1078"/>
                  </a:moveTo>
                  <a:lnTo>
                    <a:pt x="12708" y="1078"/>
                  </a:lnTo>
                  <a:cubicBezTo>
                    <a:pt x="28723" y="1078"/>
                    <a:pt x="38671" y="10523"/>
                    <a:pt x="38671" y="25057"/>
                  </a:cubicBezTo>
                  <a:cubicBezTo>
                    <a:pt x="38671" y="39591"/>
                    <a:pt x="28795" y="49036"/>
                    <a:pt x="12708" y="49036"/>
                  </a:cubicBezTo>
                  <a:lnTo>
                    <a:pt x="1078" y="4903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72789E03-FA41-45B5-A37A-734D5EA316C5}"/>
                </a:ext>
              </a:extLst>
            </p:cNvPr>
            <p:cNvSpPr/>
            <p:nvPr/>
          </p:nvSpPr>
          <p:spPr>
            <a:xfrm>
              <a:off x="8452160" y="4594682"/>
              <a:ext cx="31627" cy="48878"/>
            </a:xfrm>
            <a:custGeom>
              <a:avLst/>
              <a:gdLst>
                <a:gd name="connsiteX0" fmla="*/ 1078 w 31627"/>
                <a:gd name="connsiteY0" fmla="*/ 1078 h 48878"/>
                <a:gd name="connsiteX1" fmla="*/ 30276 w 31627"/>
                <a:gd name="connsiteY1" fmla="*/ 1078 h 48878"/>
                <a:gd name="connsiteX2" fmla="*/ 30276 w 31627"/>
                <a:gd name="connsiteY2" fmla="*/ 5592 h 48878"/>
                <a:gd name="connsiteX3" fmla="*/ 6153 w 31627"/>
                <a:gd name="connsiteY3" fmla="*/ 5592 h 48878"/>
                <a:gd name="connsiteX4" fmla="*/ 6153 w 31627"/>
                <a:gd name="connsiteY4" fmla="*/ 28091 h 48878"/>
                <a:gd name="connsiteX5" fmla="*/ 27659 w 31627"/>
                <a:gd name="connsiteY5" fmla="*/ 28091 h 48878"/>
                <a:gd name="connsiteX6" fmla="*/ 27659 w 31627"/>
                <a:gd name="connsiteY6" fmla="*/ 32533 h 48878"/>
                <a:gd name="connsiteX7" fmla="*/ 6153 w 31627"/>
                <a:gd name="connsiteY7" fmla="*/ 32533 h 48878"/>
                <a:gd name="connsiteX8" fmla="*/ 6153 w 31627"/>
                <a:gd name="connsiteY8" fmla="*/ 44522 h 48878"/>
                <a:gd name="connsiteX9" fmla="*/ 31268 w 31627"/>
                <a:gd name="connsiteY9" fmla="*/ 44522 h 48878"/>
                <a:gd name="connsiteX10" fmla="*/ 31268 w 31627"/>
                <a:gd name="connsiteY10" fmla="*/ 49036 h 48878"/>
                <a:gd name="connsiteX11" fmla="*/ 1078 w 31627"/>
                <a:gd name="connsiteY11" fmla="*/ 49036 h 48878"/>
                <a:gd name="connsiteX12" fmla="*/ 1078 w 31627"/>
                <a:gd name="connsiteY12" fmla="*/ 1078 h 4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627" h="48878">
                  <a:moveTo>
                    <a:pt x="1078" y="1078"/>
                  </a:moveTo>
                  <a:lnTo>
                    <a:pt x="30276" y="1078"/>
                  </a:lnTo>
                  <a:lnTo>
                    <a:pt x="30276" y="5592"/>
                  </a:lnTo>
                  <a:lnTo>
                    <a:pt x="6153" y="5592"/>
                  </a:lnTo>
                  <a:lnTo>
                    <a:pt x="6153" y="28091"/>
                  </a:lnTo>
                  <a:lnTo>
                    <a:pt x="27659" y="28091"/>
                  </a:lnTo>
                  <a:lnTo>
                    <a:pt x="27659" y="32533"/>
                  </a:lnTo>
                  <a:lnTo>
                    <a:pt x="6153" y="32533"/>
                  </a:lnTo>
                  <a:lnTo>
                    <a:pt x="6153" y="44522"/>
                  </a:lnTo>
                  <a:lnTo>
                    <a:pt x="31268" y="44522"/>
                  </a:lnTo>
                  <a:lnTo>
                    <a:pt x="31268" y="49036"/>
                  </a:lnTo>
                  <a:lnTo>
                    <a:pt x="1078" y="49036"/>
                  </a:lnTo>
                  <a:lnTo>
                    <a:pt x="1078" y="107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65795C9E-97F7-4772-B198-214542D812E9}"/>
                </a:ext>
              </a:extLst>
            </p:cNvPr>
            <p:cNvSpPr/>
            <p:nvPr/>
          </p:nvSpPr>
          <p:spPr>
            <a:xfrm>
              <a:off x="8489933" y="4594114"/>
              <a:ext cx="46003" cy="50316"/>
            </a:xfrm>
            <a:custGeom>
              <a:avLst/>
              <a:gdLst>
                <a:gd name="connsiteX0" fmla="*/ 1128 w 46003"/>
                <a:gd name="connsiteY0" fmla="*/ 25626 h 50315"/>
                <a:gd name="connsiteX1" fmla="*/ 24589 w 46003"/>
                <a:gd name="connsiteY1" fmla="*/ 1084 h 50315"/>
                <a:gd name="connsiteX2" fmla="*/ 25739 w 46003"/>
                <a:gd name="connsiteY2" fmla="*/ 1086 h 50315"/>
                <a:gd name="connsiteX3" fmla="*/ 44787 w 46003"/>
                <a:gd name="connsiteY3" fmla="*/ 10402 h 50315"/>
                <a:gd name="connsiteX4" fmla="*/ 40906 w 46003"/>
                <a:gd name="connsiteY4" fmla="*/ 13277 h 50315"/>
                <a:gd name="connsiteX5" fmla="*/ 25739 w 46003"/>
                <a:gd name="connsiteY5" fmla="*/ 5729 h 50315"/>
                <a:gd name="connsiteX6" fmla="*/ 6418 w 46003"/>
                <a:gd name="connsiteY6" fmla="*/ 25683 h 50315"/>
                <a:gd name="connsiteX7" fmla="*/ 25739 w 46003"/>
                <a:gd name="connsiteY7" fmla="*/ 45651 h 50315"/>
                <a:gd name="connsiteX8" fmla="*/ 41553 w 46003"/>
                <a:gd name="connsiteY8" fmla="*/ 37601 h 50315"/>
                <a:gd name="connsiteX9" fmla="*/ 45449 w 46003"/>
                <a:gd name="connsiteY9" fmla="*/ 40304 h 50315"/>
                <a:gd name="connsiteX10" fmla="*/ 25696 w 46003"/>
                <a:gd name="connsiteY10" fmla="*/ 50180 h 50315"/>
                <a:gd name="connsiteX11" fmla="*/ 1086 w 46003"/>
                <a:gd name="connsiteY11" fmla="*/ 26790 h 50315"/>
                <a:gd name="connsiteX12" fmla="*/ 1085 w 46003"/>
                <a:gd name="connsiteY12" fmla="*/ 25626 h 5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03" h="50315">
                  <a:moveTo>
                    <a:pt x="1128" y="25626"/>
                  </a:moveTo>
                  <a:cubicBezTo>
                    <a:pt x="830" y="12370"/>
                    <a:pt x="11335" y="1382"/>
                    <a:pt x="24589" y="1084"/>
                  </a:cubicBezTo>
                  <a:cubicBezTo>
                    <a:pt x="24973" y="1076"/>
                    <a:pt x="25357" y="1076"/>
                    <a:pt x="25739" y="1086"/>
                  </a:cubicBezTo>
                  <a:cubicBezTo>
                    <a:pt x="34207" y="1086"/>
                    <a:pt x="40690" y="4263"/>
                    <a:pt x="44787" y="10402"/>
                  </a:cubicBezTo>
                  <a:lnTo>
                    <a:pt x="40906" y="13277"/>
                  </a:lnTo>
                  <a:cubicBezTo>
                    <a:pt x="37483" y="8322"/>
                    <a:pt x="31756" y="5472"/>
                    <a:pt x="25739" y="5729"/>
                  </a:cubicBezTo>
                  <a:cubicBezTo>
                    <a:pt x="14526" y="5729"/>
                    <a:pt x="6418" y="14254"/>
                    <a:pt x="6418" y="25683"/>
                  </a:cubicBezTo>
                  <a:cubicBezTo>
                    <a:pt x="6418" y="37112"/>
                    <a:pt x="14526" y="45651"/>
                    <a:pt x="25739" y="45651"/>
                  </a:cubicBezTo>
                  <a:cubicBezTo>
                    <a:pt x="32043" y="45860"/>
                    <a:pt x="38013" y="42821"/>
                    <a:pt x="41553" y="37601"/>
                  </a:cubicBezTo>
                  <a:lnTo>
                    <a:pt x="45449" y="40304"/>
                  </a:lnTo>
                  <a:cubicBezTo>
                    <a:pt x="41208" y="46514"/>
                    <a:pt x="34307" y="50180"/>
                    <a:pt x="25696" y="50180"/>
                  </a:cubicBezTo>
                  <a:cubicBezTo>
                    <a:pt x="12442" y="50517"/>
                    <a:pt x="1422" y="40045"/>
                    <a:pt x="1086" y="26790"/>
                  </a:cubicBezTo>
                  <a:cubicBezTo>
                    <a:pt x="1076" y="26402"/>
                    <a:pt x="1076" y="26014"/>
                    <a:pt x="1085" y="25626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91645CA1-A56C-43F7-9E34-FCE4EAE30916}"/>
                </a:ext>
              </a:extLst>
            </p:cNvPr>
            <p:cNvSpPr/>
            <p:nvPr/>
          </p:nvSpPr>
          <p:spPr>
            <a:xfrm>
              <a:off x="8540853" y="4594114"/>
              <a:ext cx="46003" cy="50316"/>
            </a:xfrm>
            <a:custGeom>
              <a:avLst/>
              <a:gdLst>
                <a:gd name="connsiteX0" fmla="*/ 1084 w 46003"/>
                <a:gd name="connsiteY0" fmla="*/ 25626 h 50315"/>
                <a:gd name="connsiteX1" fmla="*/ 24546 w 46003"/>
                <a:gd name="connsiteY1" fmla="*/ 1084 h 50315"/>
                <a:gd name="connsiteX2" fmla="*/ 25696 w 46003"/>
                <a:gd name="connsiteY2" fmla="*/ 1086 h 50315"/>
                <a:gd name="connsiteX3" fmla="*/ 44744 w 46003"/>
                <a:gd name="connsiteY3" fmla="*/ 10402 h 50315"/>
                <a:gd name="connsiteX4" fmla="*/ 40863 w 46003"/>
                <a:gd name="connsiteY4" fmla="*/ 13277 h 50315"/>
                <a:gd name="connsiteX5" fmla="*/ 25696 w 46003"/>
                <a:gd name="connsiteY5" fmla="*/ 5729 h 50315"/>
                <a:gd name="connsiteX6" fmla="*/ 6375 w 46003"/>
                <a:gd name="connsiteY6" fmla="*/ 25683 h 50315"/>
                <a:gd name="connsiteX7" fmla="*/ 25696 w 46003"/>
                <a:gd name="connsiteY7" fmla="*/ 45651 h 50315"/>
                <a:gd name="connsiteX8" fmla="*/ 41510 w 46003"/>
                <a:gd name="connsiteY8" fmla="*/ 37601 h 50315"/>
                <a:gd name="connsiteX9" fmla="*/ 45463 w 46003"/>
                <a:gd name="connsiteY9" fmla="*/ 40361 h 50315"/>
                <a:gd name="connsiteX10" fmla="*/ 25710 w 46003"/>
                <a:gd name="connsiteY10" fmla="*/ 50237 h 50315"/>
                <a:gd name="connsiteX11" fmla="*/ 1100 w 46003"/>
                <a:gd name="connsiteY11" fmla="*/ 26847 h 50315"/>
                <a:gd name="connsiteX12" fmla="*/ 1099 w 46003"/>
                <a:gd name="connsiteY12" fmla="*/ 25683 h 5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03" h="50315">
                  <a:moveTo>
                    <a:pt x="1084" y="25626"/>
                  </a:moveTo>
                  <a:cubicBezTo>
                    <a:pt x="787" y="12370"/>
                    <a:pt x="11291" y="1382"/>
                    <a:pt x="24546" y="1084"/>
                  </a:cubicBezTo>
                  <a:cubicBezTo>
                    <a:pt x="24930" y="1076"/>
                    <a:pt x="25314" y="1076"/>
                    <a:pt x="25696" y="1086"/>
                  </a:cubicBezTo>
                  <a:cubicBezTo>
                    <a:pt x="34163" y="1086"/>
                    <a:pt x="40647" y="4263"/>
                    <a:pt x="44744" y="10402"/>
                  </a:cubicBezTo>
                  <a:lnTo>
                    <a:pt x="40863" y="13277"/>
                  </a:lnTo>
                  <a:cubicBezTo>
                    <a:pt x="37440" y="8322"/>
                    <a:pt x="31712" y="5472"/>
                    <a:pt x="25696" y="5729"/>
                  </a:cubicBezTo>
                  <a:cubicBezTo>
                    <a:pt x="14483" y="5729"/>
                    <a:pt x="6375" y="14254"/>
                    <a:pt x="6375" y="25683"/>
                  </a:cubicBezTo>
                  <a:cubicBezTo>
                    <a:pt x="6375" y="37112"/>
                    <a:pt x="14483" y="45651"/>
                    <a:pt x="25696" y="45651"/>
                  </a:cubicBezTo>
                  <a:cubicBezTo>
                    <a:pt x="32000" y="45860"/>
                    <a:pt x="37970" y="42821"/>
                    <a:pt x="41510" y="37601"/>
                  </a:cubicBezTo>
                  <a:lnTo>
                    <a:pt x="45463" y="40361"/>
                  </a:lnTo>
                  <a:cubicBezTo>
                    <a:pt x="41236" y="46572"/>
                    <a:pt x="34322" y="50237"/>
                    <a:pt x="25710" y="50237"/>
                  </a:cubicBezTo>
                  <a:cubicBezTo>
                    <a:pt x="12456" y="50574"/>
                    <a:pt x="1437" y="40102"/>
                    <a:pt x="1100" y="26847"/>
                  </a:cubicBezTo>
                  <a:cubicBezTo>
                    <a:pt x="1090" y="26459"/>
                    <a:pt x="1090" y="26071"/>
                    <a:pt x="1099" y="25683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0C93BABF-C025-4654-B82A-22E698914B6B}"/>
                </a:ext>
              </a:extLst>
            </p:cNvPr>
            <p:cNvSpPr/>
            <p:nvPr/>
          </p:nvSpPr>
          <p:spPr>
            <a:xfrm>
              <a:off x="8591730" y="4594114"/>
              <a:ext cx="50316" cy="50316"/>
            </a:xfrm>
            <a:custGeom>
              <a:avLst/>
              <a:gdLst>
                <a:gd name="connsiteX0" fmla="*/ 45103 w 50315"/>
                <a:gd name="connsiteY0" fmla="*/ 25626 h 50315"/>
                <a:gd name="connsiteX1" fmla="*/ 25710 w 50315"/>
                <a:gd name="connsiteY1" fmla="*/ 5672 h 50315"/>
                <a:gd name="connsiteX2" fmla="*/ 6374 w 50315"/>
                <a:gd name="connsiteY2" fmla="*/ 25626 h 50315"/>
                <a:gd name="connsiteX3" fmla="*/ 25710 w 50315"/>
                <a:gd name="connsiteY3" fmla="*/ 45651 h 50315"/>
                <a:gd name="connsiteX4" fmla="*/ 45103 w 50315"/>
                <a:gd name="connsiteY4" fmla="*/ 25626 h 50315"/>
                <a:gd name="connsiteX5" fmla="*/ 1084 w 50315"/>
                <a:gd name="connsiteY5" fmla="*/ 25626 h 50315"/>
                <a:gd name="connsiteX6" fmla="*/ 24576 w 50315"/>
                <a:gd name="connsiteY6" fmla="*/ 1084 h 50315"/>
                <a:gd name="connsiteX7" fmla="*/ 25710 w 50315"/>
                <a:gd name="connsiteY7" fmla="*/ 1086 h 50315"/>
                <a:gd name="connsiteX8" fmla="*/ 50394 w 50315"/>
                <a:gd name="connsiteY8" fmla="*/ 25626 h 50315"/>
                <a:gd name="connsiteX9" fmla="*/ 25710 w 50315"/>
                <a:gd name="connsiteY9" fmla="*/ 50180 h 50315"/>
                <a:gd name="connsiteX10" fmla="*/ 1156 w 50315"/>
                <a:gd name="connsiteY10" fmla="*/ 26702 h 50315"/>
                <a:gd name="connsiteX11" fmla="*/ 1156 w 50315"/>
                <a:gd name="connsiteY11" fmla="*/ 25626 h 5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315" h="50315">
                  <a:moveTo>
                    <a:pt x="45103" y="25626"/>
                  </a:moveTo>
                  <a:cubicBezTo>
                    <a:pt x="45103" y="14125"/>
                    <a:pt x="36923" y="5672"/>
                    <a:pt x="25710" y="5672"/>
                  </a:cubicBezTo>
                  <a:cubicBezTo>
                    <a:pt x="14497" y="5672"/>
                    <a:pt x="6374" y="14197"/>
                    <a:pt x="6374" y="25626"/>
                  </a:cubicBezTo>
                  <a:cubicBezTo>
                    <a:pt x="6374" y="37055"/>
                    <a:pt x="14554" y="45651"/>
                    <a:pt x="25710" y="45651"/>
                  </a:cubicBezTo>
                  <a:cubicBezTo>
                    <a:pt x="36866" y="45651"/>
                    <a:pt x="45103" y="37026"/>
                    <a:pt x="45103" y="25626"/>
                  </a:cubicBezTo>
                  <a:moveTo>
                    <a:pt x="1084" y="25626"/>
                  </a:moveTo>
                  <a:cubicBezTo>
                    <a:pt x="794" y="12362"/>
                    <a:pt x="11311" y="1374"/>
                    <a:pt x="24576" y="1084"/>
                  </a:cubicBezTo>
                  <a:cubicBezTo>
                    <a:pt x="24954" y="1076"/>
                    <a:pt x="25332" y="1076"/>
                    <a:pt x="25710" y="1086"/>
                  </a:cubicBezTo>
                  <a:cubicBezTo>
                    <a:pt x="39382" y="1086"/>
                    <a:pt x="50394" y="11149"/>
                    <a:pt x="50394" y="25626"/>
                  </a:cubicBezTo>
                  <a:cubicBezTo>
                    <a:pt x="50394" y="40102"/>
                    <a:pt x="39382" y="50180"/>
                    <a:pt x="25710" y="50180"/>
                  </a:cubicBezTo>
                  <a:cubicBezTo>
                    <a:pt x="12447" y="50477"/>
                    <a:pt x="1454" y="39965"/>
                    <a:pt x="1156" y="26702"/>
                  </a:cubicBezTo>
                  <a:cubicBezTo>
                    <a:pt x="1147" y="26343"/>
                    <a:pt x="1147" y="25984"/>
                    <a:pt x="1156" y="25626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CF6BF0FC-8671-4222-89FD-E8FA2AD22143}"/>
                </a:ext>
              </a:extLst>
            </p:cNvPr>
            <p:cNvSpPr/>
            <p:nvPr/>
          </p:nvSpPr>
          <p:spPr>
            <a:xfrm>
              <a:off x="7896011" y="4679371"/>
              <a:ext cx="31627" cy="48878"/>
            </a:xfrm>
            <a:custGeom>
              <a:avLst/>
              <a:gdLst>
                <a:gd name="connsiteX0" fmla="*/ 11659 w 31627"/>
                <a:gd name="connsiteY0" fmla="*/ 32662 h 48878"/>
                <a:gd name="connsiteX1" fmla="*/ 26466 w 31627"/>
                <a:gd name="connsiteY1" fmla="*/ 19134 h 48878"/>
                <a:gd name="connsiteX2" fmla="*/ 11659 w 31627"/>
                <a:gd name="connsiteY2" fmla="*/ 5578 h 48878"/>
                <a:gd name="connsiteX3" fmla="*/ 6153 w 31627"/>
                <a:gd name="connsiteY3" fmla="*/ 5578 h 48878"/>
                <a:gd name="connsiteX4" fmla="*/ 6153 w 31627"/>
                <a:gd name="connsiteY4" fmla="*/ 32662 h 48878"/>
                <a:gd name="connsiteX5" fmla="*/ 1078 w 31627"/>
                <a:gd name="connsiteY5" fmla="*/ 1078 h 48878"/>
                <a:gd name="connsiteX6" fmla="*/ 11946 w 31627"/>
                <a:gd name="connsiteY6" fmla="*/ 1078 h 48878"/>
                <a:gd name="connsiteX7" fmla="*/ 31757 w 31627"/>
                <a:gd name="connsiteY7" fmla="*/ 19134 h 48878"/>
                <a:gd name="connsiteX8" fmla="*/ 11946 w 31627"/>
                <a:gd name="connsiteY8" fmla="*/ 37104 h 48878"/>
                <a:gd name="connsiteX9" fmla="*/ 6196 w 31627"/>
                <a:gd name="connsiteY9" fmla="*/ 37104 h 48878"/>
                <a:gd name="connsiteX10" fmla="*/ 6196 w 31627"/>
                <a:gd name="connsiteY10" fmla="*/ 49036 h 48878"/>
                <a:gd name="connsiteX11" fmla="*/ 1078 w 31627"/>
                <a:gd name="connsiteY11" fmla="*/ 49036 h 4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27" h="48878">
                  <a:moveTo>
                    <a:pt x="11659" y="32662"/>
                  </a:moveTo>
                  <a:cubicBezTo>
                    <a:pt x="22455" y="32662"/>
                    <a:pt x="26466" y="27027"/>
                    <a:pt x="26466" y="19134"/>
                  </a:cubicBezTo>
                  <a:cubicBezTo>
                    <a:pt x="26466" y="11242"/>
                    <a:pt x="22455" y="5578"/>
                    <a:pt x="11659" y="5578"/>
                  </a:cubicBezTo>
                  <a:lnTo>
                    <a:pt x="6153" y="5578"/>
                  </a:lnTo>
                  <a:lnTo>
                    <a:pt x="6153" y="32662"/>
                  </a:lnTo>
                  <a:close/>
                  <a:moveTo>
                    <a:pt x="1078" y="1078"/>
                  </a:moveTo>
                  <a:lnTo>
                    <a:pt x="11946" y="1078"/>
                  </a:lnTo>
                  <a:cubicBezTo>
                    <a:pt x="25057" y="1078"/>
                    <a:pt x="31757" y="8266"/>
                    <a:pt x="31757" y="19134"/>
                  </a:cubicBezTo>
                  <a:cubicBezTo>
                    <a:pt x="31757" y="29701"/>
                    <a:pt x="25057" y="37104"/>
                    <a:pt x="11946" y="37104"/>
                  </a:cubicBezTo>
                  <a:lnTo>
                    <a:pt x="6196" y="37104"/>
                  </a:lnTo>
                  <a:lnTo>
                    <a:pt x="6196" y="49036"/>
                  </a:lnTo>
                  <a:lnTo>
                    <a:pt x="1078" y="4903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5DB53FA6-7F17-4778-96F8-C9900F4B6702}"/>
                </a:ext>
              </a:extLst>
            </p:cNvPr>
            <p:cNvSpPr/>
            <p:nvPr/>
          </p:nvSpPr>
          <p:spPr>
            <a:xfrm>
              <a:off x="7937227" y="4679371"/>
              <a:ext cx="31627" cy="48878"/>
            </a:xfrm>
            <a:custGeom>
              <a:avLst/>
              <a:gdLst>
                <a:gd name="connsiteX0" fmla="*/ 1078 w 31627"/>
                <a:gd name="connsiteY0" fmla="*/ 1078 h 48878"/>
                <a:gd name="connsiteX1" fmla="*/ 30276 w 31627"/>
                <a:gd name="connsiteY1" fmla="*/ 1078 h 48878"/>
                <a:gd name="connsiteX2" fmla="*/ 30276 w 31627"/>
                <a:gd name="connsiteY2" fmla="*/ 5592 h 48878"/>
                <a:gd name="connsiteX3" fmla="*/ 6153 w 31627"/>
                <a:gd name="connsiteY3" fmla="*/ 5592 h 48878"/>
                <a:gd name="connsiteX4" fmla="*/ 6153 w 31627"/>
                <a:gd name="connsiteY4" fmla="*/ 28076 h 48878"/>
                <a:gd name="connsiteX5" fmla="*/ 27659 w 31627"/>
                <a:gd name="connsiteY5" fmla="*/ 28076 h 48878"/>
                <a:gd name="connsiteX6" fmla="*/ 27659 w 31627"/>
                <a:gd name="connsiteY6" fmla="*/ 32518 h 48878"/>
                <a:gd name="connsiteX7" fmla="*/ 6153 w 31627"/>
                <a:gd name="connsiteY7" fmla="*/ 32518 h 48878"/>
                <a:gd name="connsiteX8" fmla="*/ 6153 w 31627"/>
                <a:gd name="connsiteY8" fmla="*/ 44522 h 48878"/>
                <a:gd name="connsiteX9" fmla="*/ 31253 w 31627"/>
                <a:gd name="connsiteY9" fmla="*/ 44522 h 48878"/>
                <a:gd name="connsiteX10" fmla="*/ 31253 w 31627"/>
                <a:gd name="connsiteY10" fmla="*/ 49036 h 48878"/>
                <a:gd name="connsiteX11" fmla="*/ 1078 w 31627"/>
                <a:gd name="connsiteY11" fmla="*/ 49036 h 48878"/>
                <a:gd name="connsiteX12" fmla="*/ 1078 w 31627"/>
                <a:gd name="connsiteY12" fmla="*/ 1078 h 4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627" h="48878">
                  <a:moveTo>
                    <a:pt x="1078" y="1078"/>
                  </a:moveTo>
                  <a:lnTo>
                    <a:pt x="30276" y="1078"/>
                  </a:lnTo>
                  <a:lnTo>
                    <a:pt x="30276" y="5592"/>
                  </a:lnTo>
                  <a:lnTo>
                    <a:pt x="6153" y="5592"/>
                  </a:lnTo>
                  <a:lnTo>
                    <a:pt x="6153" y="28076"/>
                  </a:lnTo>
                  <a:lnTo>
                    <a:pt x="27659" y="28076"/>
                  </a:lnTo>
                  <a:lnTo>
                    <a:pt x="27659" y="32518"/>
                  </a:lnTo>
                  <a:lnTo>
                    <a:pt x="6153" y="32518"/>
                  </a:lnTo>
                  <a:lnTo>
                    <a:pt x="6153" y="44522"/>
                  </a:lnTo>
                  <a:lnTo>
                    <a:pt x="31253" y="44522"/>
                  </a:lnTo>
                  <a:lnTo>
                    <a:pt x="31253" y="49036"/>
                  </a:lnTo>
                  <a:lnTo>
                    <a:pt x="1078" y="49036"/>
                  </a:lnTo>
                  <a:lnTo>
                    <a:pt x="1078" y="107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311DBB81-9AA7-4CCA-81DC-E8B0F3F6E505}"/>
                </a:ext>
              </a:extLst>
            </p:cNvPr>
            <p:cNvSpPr/>
            <p:nvPr/>
          </p:nvSpPr>
          <p:spPr>
            <a:xfrm>
              <a:off x="7978155" y="4679371"/>
              <a:ext cx="33065" cy="48878"/>
            </a:xfrm>
            <a:custGeom>
              <a:avLst/>
              <a:gdLst>
                <a:gd name="connsiteX0" fmla="*/ 11587 w 33064"/>
                <a:gd name="connsiteY0" fmla="*/ 31886 h 48878"/>
                <a:gd name="connsiteX1" fmla="*/ 26466 w 33064"/>
                <a:gd name="connsiteY1" fmla="*/ 18775 h 48878"/>
                <a:gd name="connsiteX2" fmla="*/ 11587 w 33064"/>
                <a:gd name="connsiteY2" fmla="*/ 5592 h 48878"/>
                <a:gd name="connsiteX3" fmla="*/ 6153 w 33064"/>
                <a:gd name="connsiteY3" fmla="*/ 5592 h 48878"/>
                <a:gd name="connsiteX4" fmla="*/ 6153 w 33064"/>
                <a:gd name="connsiteY4" fmla="*/ 31886 h 48878"/>
                <a:gd name="connsiteX5" fmla="*/ 32173 w 33064"/>
                <a:gd name="connsiteY5" fmla="*/ 49036 h 48878"/>
                <a:gd name="connsiteX6" fmla="*/ 26179 w 33064"/>
                <a:gd name="connsiteY6" fmla="*/ 49036 h 48878"/>
                <a:gd name="connsiteX7" fmla="*/ 16949 w 33064"/>
                <a:gd name="connsiteY7" fmla="*/ 35911 h 48878"/>
                <a:gd name="connsiteX8" fmla="*/ 11860 w 33064"/>
                <a:gd name="connsiteY8" fmla="*/ 36328 h 48878"/>
                <a:gd name="connsiteX9" fmla="*/ 6110 w 33064"/>
                <a:gd name="connsiteY9" fmla="*/ 36328 h 48878"/>
                <a:gd name="connsiteX10" fmla="*/ 6110 w 33064"/>
                <a:gd name="connsiteY10" fmla="*/ 49036 h 48878"/>
                <a:gd name="connsiteX11" fmla="*/ 1078 w 33064"/>
                <a:gd name="connsiteY11" fmla="*/ 49036 h 48878"/>
                <a:gd name="connsiteX12" fmla="*/ 1078 w 33064"/>
                <a:gd name="connsiteY12" fmla="*/ 1078 h 48878"/>
                <a:gd name="connsiteX13" fmla="*/ 11860 w 33064"/>
                <a:gd name="connsiteY13" fmla="*/ 1078 h 48878"/>
                <a:gd name="connsiteX14" fmla="*/ 31757 w 33064"/>
                <a:gd name="connsiteY14" fmla="*/ 18775 h 48878"/>
                <a:gd name="connsiteX15" fmla="*/ 21693 w 33064"/>
                <a:gd name="connsiteY15" fmla="*/ 34287 h 4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064" h="48878">
                  <a:moveTo>
                    <a:pt x="11587" y="31886"/>
                  </a:moveTo>
                  <a:cubicBezTo>
                    <a:pt x="22441" y="31886"/>
                    <a:pt x="26466" y="26322"/>
                    <a:pt x="26466" y="18775"/>
                  </a:cubicBezTo>
                  <a:cubicBezTo>
                    <a:pt x="26466" y="11228"/>
                    <a:pt x="22441" y="5592"/>
                    <a:pt x="11587" y="5592"/>
                  </a:cubicBezTo>
                  <a:lnTo>
                    <a:pt x="6153" y="5592"/>
                  </a:lnTo>
                  <a:lnTo>
                    <a:pt x="6153" y="31886"/>
                  </a:lnTo>
                  <a:close/>
                  <a:moveTo>
                    <a:pt x="32173" y="49036"/>
                  </a:moveTo>
                  <a:lnTo>
                    <a:pt x="26179" y="49036"/>
                  </a:lnTo>
                  <a:lnTo>
                    <a:pt x="16949" y="35911"/>
                  </a:lnTo>
                  <a:cubicBezTo>
                    <a:pt x="15268" y="36196"/>
                    <a:pt x="13565" y="36335"/>
                    <a:pt x="11860" y="36328"/>
                  </a:cubicBezTo>
                  <a:lnTo>
                    <a:pt x="6110" y="36328"/>
                  </a:lnTo>
                  <a:lnTo>
                    <a:pt x="6110" y="49036"/>
                  </a:lnTo>
                  <a:lnTo>
                    <a:pt x="1078" y="49036"/>
                  </a:lnTo>
                  <a:lnTo>
                    <a:pt x="1078" y="1078"/>
                  </a:lnTo>
                  <a:lnTo>
                    <a:pt x="11860" y="1078"/>
                  </a:lnTo>
                  <a:cubicBezTo>
                    <a:pt x="24985" y="1078"/>
                    <a:pt x="31757" y="8410"/>
                    <a:pt x="31757" y="18775"/>
                  </a:cubicBezTo>
                  <a:cubicBezTo>
                    <a:pt x="31757" y="25963"/>
                    <a:pt x="28364" y="31613"/>
                    <a:pt x="21693" y="3428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D372888D-F054-4D4C-8E8B-38024531D21D}"/>
                </a:ext>
              </a:extLst>
            </p:cNvPr>
            <p:cNvSpPr/>
            <p:nvPr/>
          </p:nvSpPr>
          <p:spPr>
            <a:xfrm>
              <a:off x="8036924" y="4679371"/>
              <a:ext cx="28752" cy="48878"/>
            </a:xfrm>
            <a:custGeom>
              <a:avLst/>
              <a:gdLst>
                <a:gd name="connsiteX0" fmla="*/ 1078 w 28751"/>
                <a:gd name="connsiteY0" fmla="*/ 1078 h 48878"/>
                <a:gd name="connsiteX1" fmla="*/ 6167 w 28751"/>
                <a:gd name="connsiteY1" fmla="*/ 1078 h 48878"/>
                <a:gd name="connsiteX2" fmla="*/ 6167 w 28751"/>
                <a:gd name="connsiteY2" fmla="*/ 44522 h 48878"/>
                <a:gd name="connsiteX3" fmla="*/ 28795 w 28751"/>
                <a:gd name="connsiteY3" fmla="*/ 44522 h 48878"/>
                <a:gd name="connsiteX4" fmla="*/ 28795 w 28751"/>
                <a:gd name="connsiteY4" fmla="*/ 49036 h 48878"/>
                <a:gd name="connsiteX5" fmla="*/ 1078 w 28751"/>
                <a:gd name="connsiteY5" fmla="*/ 49036 h 48878"/>
                <a:gd name="connsiteX6" fmla="*/ 1078 w 28751"/>
                <a:gd name="connsiteY6" fmla="*/ 1078 h 4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51" h="48878">
                  <a:moveTo>
                    <a:pt x="1078" y="1078"/>
                  </a:moveTo>
                  <a:lnTo>
                    <a:pt x="6167" y="1078"/>
                  </a:lnTo>
                  <a:lnTo>
                    <a:pt x="6167" y="44522"/>
                  </a:lnTo>
                  <a:lnTo>
                    <a:pt x="28795" y="44522"/>
                  </a:lnTo>
                  <a:lnTo>
                    <a:pt x="28795" y="49036"/>
                  </a:lnTo>
                  <a:lnTo>
                    <a:pt x="1078" y="49036"/>
                  </a:lnTo>
                  <a:lnTo>
                    <a:pt x="1078" y="107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1C2E05F1-0872-4E2A-AE4B-7A8152E7CC85}"/>
                </a:ext>
              </a:extLst>
            </p:cNvPr>
            <p:cNvSpPr/>
            <p:nvPr/>
          </p:nvSpPr>
          <p:spPr>
            <a:xfrm>
              <a:off x="8074115" y="4679371"/>
              <a:ext cx="31627" cy="48878"/>
            </a:xfrm>
            <a:custGeom>
              <a:avLst/>
              <a:gdLst>
                <a:gd name="connsiteX0" fmla="*/ 1078 w 31627"/>
                <a:gd name="connsiteY0" fmla="*/ 1078 h 48878"/>
                <a:gd name="connsiteX1" fmla="*/ 30276 w 31627"/>
                <a:gd name="connsiteY1" fmla="*/ 1078 h 48878"/>
                <a:gd name="connsiteX2" fmla="*/ 30276 w 31627"/>
                <a:gd name="connsiteY2" fmla="*/ 5592 h 48878"/>
                <a:gd name="connsiteX3" fmla="*/ 6153 w 31627"/>
                <a:gd name="connsiteY3" fmla="*/ 5592 h 48878"/>
                <a:gd name="connsiteX4" fmla="*/ 6153 w 31627"/>
                <a:gd name="connsiteY4" fmla="*/ 28076 h 48878"/>
                <a:gd name="connsiteX5" fmla="*/ 27674 w 31627"/>
                <a:gd name="connsiteY5" fmla="*/ 28076 h 48878"/>
                <a:gd name="connsiteX6" fmla="*/ 27674 w 31627"/>
                <a:gd name="connsiteY6" fmla="*/ 32518 h 48878"/>
                <a:gd name="connsiteX7" fmla="*/ 6153 w 31627"/>
                <a:gd name="connsiteY7" fmla="*/ 32518 h 48878"/>
                <a:gd name="connsiteX8" fmla="*/ 6153 w 31627"/>
                <a:gd name="connsiteY8" fmla="*/ 44522 h 48878"/>
                <a:gd name="connsiteX9" fmla="*/ 31268 w 31627"/>
                <a:gd name="connsiteY9" fmla="*/ 44522 h 48878"/>
                <a:gd name="connsiteX10" fmla="*/ 31268 w 31627"/>
                <a:gd name="connsiteY10" fmla="*/ 49036 h 48878"/>
                <a:gd name="connsiteX11" fmla="*/ 1078 w 31627"/>
                <a:gd name="connsiteY11" fmla="*/ 49036 h 48878"/>
                <a:gd name="connsiteX12" fmla="*/ 1078 w 31627"/>
                <a:gd name="connsiteY12" fmla="*/ 1078 h 4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627" h="48878">
                  <a:moveTo>
                    <a:pt x="1078" y="1078"/>
                  </a:moveTo>
                  <a:lnTo>
                    <a:pt x="30276" y="1078"/>
                  </a:lnTo>
                  <a:lnTo>
                    <a:pt x="30276" y="5592"/>
                  </a:lnTo>
                  <a:lnTo>
                    <a:pt x="6153" y="5592"/>
                  </a:lnTo>
                  <a:lnTo>
                    <a:pt x="6153" y="28076"/>
                  </a:lnTo>
                  <a:lnTo>
                    <a:pt x="27674" y="28076"/>
                  </a:lnTo>
                  <a:lnTo>
                    <a:pt x="27674" y="32518"/>
                  </a:lnTo>
                  <a:lnTo>
                    <a:pt x="6153" y="32518"/>
                  </a:lnTo>
                  <a:lnTo>
                    <a:pt x="6153" y="44522"/>
                  </a:lnTo>
                  <a:lnTo>
                    <a:pt x="31268" y="44522"/>
                  </a:lnTo>
                  <a:lnTo>
                    <a:pt x="31268" y="49036"/>
                  </a:lnTo>
                  <a:lnTo>
                    <a:pt x="1078" y="49036"/>
                  </a:lnTo>
                  <a:lnTo>
                    <a:pt x="1078" y="107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C2D36BB0-7A5D-4784-9432-21EFF7644E17}"/>
                </a:ext>
              </a:extLst>
            </p:cNvPr>
            <p:cNvSpPr/>
            <p:nvPr/>
          </p:nvSpPr>
          <p:spPr>
            <a:xfrm>
              <a:off x="8131777" y="4679371"/>
              <a:ext cx="31627" cy="48878"/>
            </a:xfrm>
            <a:custGeom>
              <a:avLst/>
              <a:gdLst>
                <a:gd name="connsiteX0" fmla="*/ 11659 w 31627"/>
                <a:gd name="connsiteY0" fmla="*/ 32662 h 48878"/>
                <a:gd name="connsiteX1" fmla="*/ 26466 w 31627"/>
                <a:gd name="connsiteY1" fmla="*/ 19134 h 48878"/>
                <a:gd name="connsiteX2" fmla="*/ 11659 w 31627"/>
                <a:gd name="connsiteY2" fmla="*/ 5578 h 48878"/>
                <a:gd name="connsiteX3" fmla="*/ 6153 w 31627"/>
                <a:gd name="connsiteY3" fmla="*/ 5578 h 48878"/>
                <a:gd name="connsiteX4" fmla="*/ 6153 w 31627"/>
                <a:gd name="connsiteY4" fmla="*/ 32662 h 48878"/>
                <a:gd name="connsiteX5" fmla="*/ 1078 w 31627"/>
                <a:gd name="connsiteY5" fmla="*/ 1078 h 48878"/>
                <a:gd name="connsiteX6" fmla="*/ 11932 w 31627"/>
                <a:gd name="connsiteY6" fmla="*/ 1078 h 48878"/>
                <a:gd name="connsiteX7" fmla="*/ 31757 w 31627"/>
                <a:gd name="connsiteY7" fmla="*/ 19134 h 48878"/>
                <a:gd name="connsiteX8" fmla="*/ 11932 w 31627"/>
                <a:gd name="connsiteY8" fmla="*/ 37104 h 48878"/>
                <a:gd name="connsiteX9" fmla="*/ 6182 w 31627"/>
                <a:gd name="connsiteY9" fmla="*/ 37104 h 48878"/>
                <a:gd name="connsiteX10" fmla="*/ 6182 w 31627"/>
                <a:gd name="connsiteY10" fmla="*/ 49036 h 48878"/>
                <a:gd name="connsiteX11" fmla="*/ 1078 w 31627"/>
                <a:gd name="connsiteY11" fmla="*/ 49036 h 4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27" h="48878">
                  <a:moveTo>
                    <a:pt x="11659" y="32662"/>
                  </a:moveTo>
                  <a:cubicBezTo>
                    <a:pt x="22441" y="32662"/>
                    <a:pt x="26466" y="27027"/>
                    <a:pt x="26466" y="19134"/>
                  </a:cubicBezTo>
                  <a:cubicBezTo>
                    <a:pt x="26466" y="11242"/>
                    <a:pt x="22441" y="5578"/>
                    <a:pt x="11659" y="5578"/>
                  </a:cubicBezTo>
                  <a:lnTo>
                    <a:pt x="6153" y="5578"/>
                  </a:lnTo>
                  <a:lnTo>
                    <a:pt x="6153" y="32662"/>
                  </a:lnTo>
                  <a:close/>
                  <a:moveTo>
                    <a:pt x="1078" y="1078"/>
                  </a:moveTo>
                  <a:lnTo>
                    <a:pt x="11932" y="1078"/>
                  </a:lnTo>
                  <a:cubicBezTo>
                    <a:pt x="25057" y="1078"/>
                    <a:pt x="31757" y="8266"/>
                    <a:pt x="31757" y="19134"/>
                  </a:cubicBezTo>
                  <a:cubicBezTo>
                    <a:pt x="31757" y="29701"/>
                    <a:pt x="25057" y="37104"/>
                    <a:pt x="11932" y="37104"/>
                  </a:cubicBezTo>
                  <a:lnTo>
                    <a:pt x="6182" y="37104"/>
                  </a:lnTo>
                  <a:lnTo>
                    <a:pt x="6182" y="49036"/>
                  </a:lnTo>
                  <a:lnTo>
                    <a:pt x="1078" y="4903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192DB511-F4C6-494D-A54D-E8D1CD84285D}"/>
                </a:ext>
              </a:extLst>
            </p:cNvPr>
            <p:cNvSpPr/>
            <p:nvPr/>
          </p:nvSpPr>
          <p:spPr>
            <a:xfrm>
              <a:off x="8164841" y="4678940"/>
              <a:ext cx="43128" cy="50316"/>
            </a:xfrm>
            <a:custGeom>
              <a:avLst/>
              <a:gdLst>
                <a:gd name="connsiteX0" fmla="*/ 31656 w 43127"/>
                <a:gd name="connsiteY0" fmla="*/ 37018 h 50315"/>
                <a:gd name="connsiteX1" fmla="*/ 23188 w 43127"/>
                <a:gd name="connsiteY1" fmla="*/ 15727 h 50315"/>
                <a:gd name="connsiteX2" fmla="*/ 21348 w 43127"/>
                <a:gd name="connsiteY2" fmla="*/ 9977 h 50315"/>
                <a:gd name="connsiteX3" fmla="*/ 19451 w 43127"/>
                <a:gd name="connsiteY3" fmla="*/ 15727 h 50315"/>
                <a:gd name="connsiteX4" fmla="*/ 10983 w 43127"/>
                <a:gd name="connsiteY4" fmla="*/ 37018 h 50315"/>
                <a:gd name="connsiteX5" fmla="*/ 20931 w 43127"/>
                <a:gd name="connsiteY5" fmla="*/ 1078 h 50315"/>
                <a:gd name="connsiteX6" fmla="*/ 21780 w 43127"/>
                <a:gd name="connsiteY6" fmla="*/ 1078 h 50315"/>
                <a:gd name="connsiteX7" fmla="*/ 42078 w 43127"/>
                <a:gd name="connsiteY7" fmla="*/ 49540 h 50315"/>
                <a:gd name="connsiteX8" fmla="*/ 36731 w 43127"/>
                <a:gd name="connsiteY8" fmla="*/ 49540 h 50315"/>
                <a:gd name="connsiteX9" fmla="*/ 33482 w 43127"/>
                <a:gd name="connsiteY9" fmla="*/ 41489 h 50315"/>
                <a:gd name="connsiteX10" fmla="*/ 9215 w 43127"/>
                <a:gd name="connsiteY10" fmla="*/ 41489 h 50315"/>
                <a:gd name="connsiteX11" fmla="*/ 6052 w 43127"/>
                <a:gd name="connsiteY11" fmla="*/ 49540 h 50315"/>
                <a:gd name="connsiteX12" fmla="*/ 1078 w 43127"/>
                <a:gd name="connsiteY12" fmla="*/ 49540 h 5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127" h="50315">
                  <a:moveTo>
                    <a:pt x="31656" y="37018"/>
                  </a:moveTo>
                  <a:lnTo>
                    <a:pt x="23188" y="15727"/>
                  </a:lnTo>
                  <a:cubicBezTo>
                    <a:pt x="22478" y="13843"/>
                    <a:pt x="21863" y="11924"/>
                    <a:pt x="21348" y="9977"/>
                  </a:cubicBezTo>
                  <a:cubicBezTo>
                    <a:pt x="21348" y="9977"/>
                    <a:pt x="20356" y="13442"/>
                    <a:pt x="19451" y="15727"/>
                  </a:cubicBezTo>
                  <a:lnTo>
                    <a:pt x="10983" y="37018"/>
                  </a:lnTo>
                  <a:close/>
                  <a:moveTo>
                    <a:pt x="20931" y="1078"/>
                  </a:moveTo>
                  <a:lnTo>
                    <a:pt x="21780" y="1078"/>
                  </a:lnTo>
                  <a:lnTo>
                    <a:pt x="42078" y="49540"/>
                  </a:lnTo>
                  <a:lnTo>
                    <a:pt x="36731" y="49540"/>
                  </a:lnTo>
                  <a:lnTo>
                    <a:pt x="33482" y="41489"/>
                  </a:lnTo>
                  <a:lnTo>
                    <a:pt x="9215" y="41489"/>
                  </a:lnTo>
                  <a:lnTo>
                    <a:pt x="6052" y="49540"/>
                  </a:lnTo>
                  <a:lnTo>
                    <a:pt x="1078" y="4954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1FC0D329-73B8-4DF8-81CB-A6DB091B4535}"/>
                </a:ext>
              </a:extLst>
            </p:cNvPr>
            <p:cNvSpPr/>
            <p:nvPr/>
          </p:nvSpPr>
          <p:spPr>
            <a:xfrm>
              <a:off x="8215071" y="4679371"/>
              <a:ext cx="33065" cy="48878"/>
            </a:xfrm>
            <a:custGeom>
              <a:avLst/>
              <a:gdLst>
                <a:gd name="connsiteX0" fmla="*/ 11558 w 33064"/>
                <a:gd name="connsiteY0" fmla="*/ 31886 h 48878"/>
                <a:gd name="connsiteX1" fmla="*/ 26437 w 33064"/>
                <a:gd name="connsiteY1" fmla="*/ 18775 h 48878"/>
                <a:gd name="connsiteX2" fmla="*/ 11558 w 33064"/>
                <a:gd name="connsiteY2" fmla="*/ 5592 h 48878"/>
                <a:gd name="connsiteX3" fmla="*/ 6124 w 33064"/>
                <a:gd name="connsiteY3" fmla="*/ 5592 h 48878"/>
                <a:gd name="connsiteX4" fmla="*/ 6124 w 33064"/>
                <a:gd name="connsiteY4" fmla="*/ 31886 h 48878"/>
                <a:gd name="connsiteX5" fmla="*/ 32159 w 33064"/>
                <a:gd name="connsiteY5" fmla="*/ 49036 h 48878"/>
                <a:gd name="connsiteX6" fmla="*/ 26164 w 33064"/>
                <a:gd name="connsiteY6" fmla="*/ 49036 h 48878"/>
                <a:gd name="connsiteX7" fmla="*/ 16978 w 33064"/>
                <a:gd name="connsiteY7" fmla="*/ 35911 h 48878"/>
                <a:gd name="connsiteX8" fmla="*/ 11903 w 33064"/>
                <a:gd name="connsiteY8" fmla="*/ 36328 h 48878"/>
                <a:gd name="connsiteX9" fmla="*/ 6153 w 33064"/>
                <a:gd name="connsiteY9" fmla="*/ 36328 h 48878"/>
                <a:gd name="connsiteX10" fmla="*/ 6153 w 33064"/>
                <a:gd name="connsiteY10" fmla="*/ 49036 h 48878"/>
                <a:gd name="connsiteX11" fmla="*/ 1078 w 33064"/>
                <a:gd name="connsiteY11" fmla="*/ 49036 h 48878"/>
                <a:gd name="connsiteX12" fmla="*/ 1078 w 33064"/>
                <a:gd name="connsiteY12" fmla="*/ 1078 h 48878"/>
                <a:gd name="connsiteX13" fmla="*/ 11875 w 33064"/>
                <a:gd name="connsiteY13" fmla="*/ 1078 h 48878"/>
                <a:gd name="connsiteX14" fmla="*/ 31757 w 33064"/>
                <a:gd name="connsiteY14" fmla="*/ 18775 h 48878"/>
                <a:gd name="connsiteX15" fmla="*/ 21693 w 33064"/>
                <a:gd name="connsiteY15" fmla="*/ 34287 h 4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064" h="48878">
                  <a:moveTo>
                    <a:pt x="11558" y="31886"/>
                  </a:moveTo>
                  <a:cubicBezTo>
                    <a:pt x="22427" y="31886"/>
                    <a:pt x="26437" y="26322"/>
                    <a:pt x="26437" y="18775"/>
                  </a:cubicBezTo>
                  <a:cubicBezTo>
                    <a:pt x="26437" y="11228"/>
                    <a:pt x="22355" y="5592"/>
                    <a:pt x="11558" y="5592"/>
                  </a:cubicBezTo>
                  <a:lnTo>
                    <a:pt x="6124" y="5592"/>
                  </a:lnTo>
                  <a:lnTo>
                    <a:pt x="6124" y="31886"/>
                  </a:lnTo>
                  <a:close/>
                  <a:moveTo>
                    <a:pt x="32159" y="49036"/>
                  </a:moveTo>
                  <a:lnTo>
                    <a:pt x="26164" y="49036"/>
                  </a:lnTo>
                  <a:lnTo>
                    <a:pt x="16978" y="35911"/>
                  </a:lnTo>
                  <a:cubicBezTo>
                    <a:pt x="15302" y="36195"/>
                    <a:pt x="13604" y="36335"/>
                    <a:pt x="11903" y="36328"/>
                  </a:cubicBezTo>
                  <a:lnTo>
                    <a:pt x="6153" y="36328"/>
                  </a:lnTo>
                  <a:lnTo>
                    <a:pt x="6153" y="49036"/>
                  </a:lnTo>
                  <a:lnTo>
                    <a:pt x="1078" y="49036"/>
                  </a:lnTo>
                  <a:lnTo>
                    <a:pt x="1078" y="1078"/>
                  </a:lnTo>
                  <a:lnTo>
                    <a:pt x="11875" y="1078"/>
                  </a:lnTo>
                  <a:cubicBezTo>
                    <a:pt x="24985" y="1078"/>
                    <a:pt x="31757" y="8410"/>
                    <a:pt x="31757" y="18775"/>
                  </a:cubicBezTo>
                  <a:cubicBezTo>
                    <a:pt x="31757" y="25963"/>
                    <a:pt x="28378" y="31613"/>
                    <a:pt x="21693" y="3428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1A92B1A8-CB1C-4507-8752-2CC47AEF0188}"/>
                </a:ext>
              </a:extLst>
            </p:cNvPr>
            <p:cNvSpPr/>
            <p:nvPr/>
          </p:nvSpPr>
          <p:spPr>
            <a:xfrm>
              <a:off x="8257308" y="4679357"/>
              <a:ext cx="7188" cy="48878"/>
            </a:xfrm>
            <a:custGeom>
              <a:avLst/>
              <a:gdLst>
                <a:gd name="connsiteX0" fmla="*/ 1078 w 7187"/>
                <a:gd name="connsiteY0" fmla="*/ 1078 h 48878"/>
                <a:gd name="connsiteX1" fmla="*/ 6225 w 7187"/>
                <a:gd name="connsiteY1" fmla="*/ 1078 h 48878"/>
                <a:gd name="connsiteX2" fmla="*/ 6225 w 7187"/>
                <a:gd name="connsiteY2" fmla="*/ 49036 h 48878"/>
                <a:gd name="connsiteX3" fmla="*/ 1078 w 7187"/>
                <a:gd name="connsiteY3" fmla="*/ 49036 h 4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87" h="48878">
                  <a:moveTo>
                    <a:pt x="1078" y="1078"/>
                  </a:moveTo>
                  <a:lnTo>
                    <a:pt x="6225" y="1078"/>
                  </a:lnTo>
                  <a:lnTo>
                    <a:pt x="6225" y="49036"/>
                  </a:lnTo>
                  <a:lnTo>
                    <a:pt x="1078" y="4903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88A72E1F-FF6F-42C4-9F6E-2E18C2E240F6}"/>
                </a:ext>
              </a:extLst>
            </p:cNvPr>
            <p:cNvSpPr/>
            <p:nvPr/>
          </p:nvSpPr>
          <p:spPr>
            <a:xfrm>
              <a:off x="8289762" y="4678790"/>
              <a:ext cx="50316" cy="50316"/>
            </a:xfrm>
            <a:custGeom>
              <a:avLst/>
              <a:gdLst>
                <a:gd name="connsiteX0" fmla="*/ 45104 w 50315"/>
                <a:gd name="connsiteY0" fmla="*/ 25668 h 50315"/>
                <a:gd name="connsiteX1" fmla="*/ 25711 w 50315"/>
                <a:gd name="connsiteY1" fmla="*/ 5714 h 50315"/>
                <a:gd name="connsiteX2" fmla="*/ 6375 w 50315"/>
                <a:gd name="connsiteY2" fmla="*/ 25668 h 50315"/>
                <a:gd name="connsiteX3" fmla="*/ 25668 w 50315"/>
                <a:gd name="connsiteY3" fmla="*/ 45593 h 50315"/>
                <a:gd name="connsiteX4" fmla="*/ 45104 w 50315"/>
                <a:gd name="connsiteY4" fmla="*/ 25668 h 50315"/>
                <a:gd name="connsiteX5" fmla="*/ 1085 w 50315"/>
                <a:gd name="connsiteY5" fmla="*/ 25668 h 50315"/>
                <a:gd name="connsiteX6" fmla="*/ 24534 w 50315"/>
                <a:gd name="connsiteY6" fmla="*/ 1085 h 50315"/>
                <a:gd name="connsiteX7" fmla="*/ 25668 w 50315"/>
                <a:gd name="connsiteY7" fmla="*/ 1085 h 50315"/>
                <a:gd name="connsiteX8" fmla="*/ 50352 w 50315"/>
                <a:gd name="connsiteY8" fmla="*/ 25625 h 50315"/>
                <a:gd name="connsiteX9" fmla="*/ 25668 w 50315"/>
                <a:gd name="connsiteY9" fmla="*/ 50179 h 50315"/>
                <a:gd name="connsiteX10" fmla="*/ 1086 w 50315"/>
                <a:gd name="connsiteY10" fmla="*/ 26729 h 50315"/>
                <a:gd name="connsiteX11" fmla="*/ 1085 w 50315"/>
                <a:gd name="connsiteY11" fmla="*/ 25668 h 5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315" h="50315">
                  <a:moveTo>
                    <a:pt x="45104" y="25668"/>
                  </a:moveTo>
                  <a:cubicBezTo>
                    <a:pt x="45104" y="14253"/>
                    <a:pt x="36924" y="5714"/>
                    <a:pt x="25711" y="5714"/>
                  </a:cubicBezTo>
                  <a:cubicBezTo>
                    <a:pt x="14498" y="5714"/>
                    <a:pt x="6375" y="14167"/>
                    <a:pt x="6375" y="25668"/>
                  </a:cubicBezTo>
                  <a:cubicBezTo>
                    <a:pt x="6375" y="37169"/>
                    <a:pt x="14555" y="45593"/>
                    <a:pt x="25668" y="45593"/>
                  </a:cubicBezTo>
                  <a:cubicBezTo>
                    <a:pt x="36781" y="45593"/>
                    <a:pt x="45104" y="37054"/>
                    <a:pt x="45104" y="25668"/>
                  </a:cubicBezTo>
                  <a:moveTo>
                    <a:pt x="1085" y="25668"/>
                  </a:moveTo>
                  <a:cubicBezTo>
                    <a:pt x="772" y="12404"/>
                    <a:pt x="11270" y="1398"/>
                    <a:pt x="24534" y="1085"/>
                  </a:cubicBezTo>
                  <a:cubicBezTo>
                    <a:pt x="24912" y="1076"/>
                    <a:pt x="25290" y="1076"/>
                    <a:pt x="25668" y="1085"/>
                  </a:cubicBezTo>
                  <a:cubicBezTo>
                    <a:pt x="39340" y="1085"/>
                    <a:pt x="50352" y="11148"/>
                    <a:pt x="50352" y="25625"/>
                  </a:cubicBezTo>
                  <a:cubicBezTo>
                    <a:pt x="50352" y="40101"/>
                    <a:pt x="39383" y="50179"/>
                    <a:pt x="25668" y="50179"/>
                  </a:cubicBezTo>
                  <a:cubicBezTo>
                    <a:pt x="12405" y="50491"/>
                    <a:pt x="1398" y="39992"/>
                    <a:pt x="1086" y="26729"/>
                  </a:cubicBezTo>
                  <a:cubicBezTo>
                    <a:pt x="1078" y="26375"/>
                    <a:pt x="1078" y="26021"/>
                    <a:pt x="1085" y="25668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A8CAA4E4-76C1-48FF-B8C3-61855D7B3635}"/>
                </a:ext>
              </a:extLst>
            </p:cNvPr>
            <p:cNvSpPr/>
            <p:nvPr/>
          </p:nvSpPr>
          <p:spPr>
            <a:xfrm>
              <a:off x="8349472" y="4679328"/>
              <a:ext cx="31627" cy="48878"/>
            </a:xfrm>
            <a:custGeom>
              <a:avLst/>
              <a:gdLst>
                <a:gd name="connsiteX0" fmla="*/ 11659 w 31627"/>
                <a:gd name="connsiteY0" fmla="*/ 32705 h 48878"/>
                <a:gd name="connsiteX1" fmla="*/ 26466 w 31627"/>
                <a:gd name="connsiteY1" fmla="*/ 19178 h 48878"/>
                <a:gd name="connsiteX2" fmla="*/ 11659 w 31627"/>
                <a:gd name="connsiteY2" fmla="*/ 5621 h 48878"/>
                <a:gd name="connsiteX3" fmla="*/ 6210 w 31627"/>
                <a:gd name="connsiteY3" fmla="*/ 5621 h 48878"/>
                <a:gd name="connsiteX4" fmla="*/ 6210 w 31627"/>
                <a:gd name="connsiteY4" fmla="*/ 32705 h 48878"/>
                <a:gd name="connsiteX5" fmla="*/ 1078 w 31627"/>
                <a:gd name="connsiteY5" fmla="*/ 1078 h 48878"/>
                <a:gd name="connsiteX6" fmla="*/ 11961 w 31627"/>
                <a:gd name="connsiteY6" fmla="*/ 1078 h 48878"/>
                <a:gd name="connsiteX7" fmla="*/ 31785 w 31627"/>
                <a:gd name="connsiteY7" fmla="*/ 19134 h 48878"/>
                <a:gd name="connsiteX8" fmla="*/ 11961 w 31627"/>
                <a:gd name="connsiteY8" fmla="*/ 37104 h 48878"/>
                <a:gd name="connsiteX9" fmla="*/ 6210 w 31627"/>
                <a:gd name="connsiteY9" fmla="*/ 37104 h 48878"/>
                <a:gd name="connsiteX10" fmla="*/ 6210 w 31627"/>
                <a:gd name="connsiteY10" fmla="*/ 49036 h 48878"/>
                <a:gd name="connsiteX11" fmla="*/ 1136 w 31627"/>
                <a:gd name="connsiteY11" fmla="*/ 49036 h 4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27" h="48878">
                  <a:moveTo>
                    <a:pt x="11659" y="32705"/>
                  </a:moveTo>
                  <a:cubicBezTo>
                    <a:pt x="22441" y="32705"/>
                    <a:pt x="26466" y="27070"/>
                    <a:pt x="26466" y="19178"/>
                  </a:cubicBezTo>
                  <a:cubicBezTo>
                    <a:pt x="26466" y="11285"/>
                    <a:pt x="22441" y="5621"/>
                    <a:pt x="11659" y="5621"/>
                  </a:cubicBezTo>
                  <a:lnTo>
                    <a:pt x="6210" y="5621"/>
                  </a:lnTo>
                  <a:lnTo>
                    <a:pt x="6210" y="32705"/>
                  </a:lnTo>
                  <a:close/>
                  <a:moveTo>
                    <a:pt x="1078" y="1078"/>
                  </a:moveTo>
                  <a:lnTo>
                    <a:pt x="11961" y="1078"/>
                  </a:lnTo>
                  <a:cubicBezTo>
                    <a:pt x="25086" y="1078"/>
                    <a:pt x="31785" y="8266"/>
                    <a:pt x="31785" y="19134"/>
                  </a:cubicBezTo>
                  <a:cubicBezTo>
                    <a:pt x="31785" y="29701"/>
                    <a:pt x="25086" y="37104"/>
                    <a:pt x="11961" y="37104"/>
                  </a:cubicBezTo>
                  <a:lnTo>
                    <a:pt x="6210" y="37104"/>
                  </a:lnTo>
                  <a:lnTo>
                    <a:pt x="6210" y="49036"/>
                  </a:lnTo>
                  <a:lnTo>
                    <a:pt x="1136" y="4903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EA9DCFF6-9390-4A37-8DB3-5DE4ABADF416}"/>
                </a:ext>
              </a:extLst>
            </p:cNvPr>
            <p:cNvSpPr/>
            <p:nvPr/>
          </p:nvSpPr>
          <p:spPr>
            <a:xfrm>
              <a:off x="8390674" y="4679328"/>
              <a:ext cx="31627" cy="48878"/>
            </a:xfrm>
            <a:custGeom>
              <a:avLst/>
              <a:gdLst>
                <a:gd name="connsiteX0" fmla="*/ 11673 w 31627"/>
                <a:gd name="connsiteY0" fmla="*/ 32705 h 48878"/>
                <a:gd name="connsiteX1" fmla="*/ 26481 w 31627"/>
                <a:gd name="connsiteY1" fmla="*/ 19178 h 48878"/>
                <a:gd name="connsiteX2" fmla="*/ 11673 w 31627"/>
                <a:gd name="connsiteY2" fmla="*/ 5621 h 48878"/>
                <a:gd name="connsiteX3" fmla="*/ 6167 w 31627"/>
                <a:gd name="connsiteY3" fmla="*/ 5621 h 48878"/>
                <a:gd name="connsiteX4" fmla="*/ 6167 w 31627"/>
                <a:gd name="connsiteY4" fmla="*/ 32705 h 48878"/>
                <a:gd name="connsiteX5" fmla="*/ 1078 w 31627"/>
                <a:gd name="connsiteY5" fmla="*/ 1078 h 48878"/>
                <a:gd name="connsiteX6" fmla="*/ 11946 w 31627"/>
                <a:gd name="connsiteY6" fmla="*/ 1078 h 48878"/>
                <a:gd name="connsiteX7" fmla="*/ 31771 w 31627"/>
                <a:gd name="connsiteY7" fmla="*/ 19134 h 48878"/>
                <a:gd name="connsiteX8" fmla="*/ 11946 w 31627"/>
                <a:gd name="connsiteY8" fmla="*/ 37104 h 48878"/>
                <a:gd name="connsiteX9" fmla="*/ 6196 w 31627"/>
                <a:gd name="connsiteY9" fmla="*/ 37104 h 48878"/>
                <a:gd name="connsiteX10" fmla="*/ 6196 w 31627"/>
                <a:gd name="connsiteY10" fmla="*/ 49036 h 48878"/>
                <a:gd name="connsiteX11" fmla="*/ 1107 w 31627"/>
                <a:gd name="connsiteY11" fmla="*/ 49036 h 4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27" h="48878">
                  <a:moveTo>
                    <a:pt x="11673" y="32705"/>
                  </a:moveTo>
                  <a:cubicBezTo>
                    <a:pt x="22455" y="32705"/>
                    <a:pt x="26481" y="27070"/>
                    <a:pt x="26481" y="19178"/>
                  </a:cubicBezTo>
                  <a:cubicBezTo>
                    <a:pt x="26481" y="11285"/>
                    <a:pt x="22455" y="5621"/>
                    <a:pt x="11673" y="5621"/>
                  </a:cubicBezTo>
                  <a:lnTo>
                    <a:pt x="6167" y="5621"/>
                  </a:lnTo>
                  <a:lnTo>
                    <a:pt x="6167" y="32705"/>
                  </a:lnTo>
                  <a:close/>
                  <a:moveTo>
                    <a:pt x="1078" y="1078"/>
                  </a:moveTo>
                  <a:lnTo>
                    <a:pt x="11946" y="1078"/>
                  </a:lnTo>
                  <a:cubicBezTo>
                    <a:pt x="25072" y="1078"/>
                    <a:pt x="31771" y="8266"/>
                    <a:pt x="31771" y="19134"/>
                  </a:cubicBezTo>
                  <a:cubicBezTo>
                    <a:pt x="31771" y="29701"/>
                    <a:pt x="25072" y="37104"/>
                    <a:pt x="11946" y="37104"/>
                  </a:cubicBezTo>
                  <a:lnTo>
                    <a:pt x="6196" y="37104"/>
                  </a:lnTo>
                  <a:lnTo>
                    <a:pt x="6196" y="49036"/>
                  </a:lnTo>
                  <a:lnTo>
                    <a:pt x="1107" y="4903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AAC77D9B-8234-48BB-8899-37C657D136DA}"/>
                </a:ext>
              </a:extLst>
            </p:cNvPr>
            <p:cNvSpPr/>
            <p:nvPr/>
          </p:nvSpPr>
          <p:spPr>
            <a:xfrm>
              <a:off x="8429136" y="4678787"/>
              <a:ext cx="50316" cy="50316"/>
            </a:xfrm>
            <a:custGeom>
              <a:avLst/>
              <a:gdLst>
                <a:gd name="connsiteX0" fmla="*/ 45090 w 50315"/>
                <a:gd name="connsiteY0" fmla="*/ 25670 h 50315"/>
                <a:gd name="connsiteX1" fmla="*/ 25697 w 50315"/>
                <a:gd name="connsiteY1" fmla="*/ 5716 h 50315"/>
                <a:gd name="connsiteX2" fmla="*/ 6376 w 50315"/>
                <a:gd name="connsiteY2" fmla="*/ 25670 h 50315"/>
                <a:gd name="connsiteX3" fmla="*/ 25740 w 50315"/>
                <a:gd name="connsiteY3" fmla="*/ 45595 h 50315"/>
                <a:gd name="connsiteX4" fmla="*/ 45090 w 50315"/>
                <a:gd name="connsiteY4" fmla="*/ 25670 h 50315"/>
                <a:gd name="connsiteX5" fmla="*/ 1085 w 50315"/>
                <a:gd name="connsiteY5" fmla="*/ 25670 h 50315"/>
                <a:gd name="connsiteX6" fmla="*/ 24502 w 50315"/>
                <a:gd name="connsiteY6" fmla="*/ 1085 h 50315"/>
                <a:gd name="connsiteX7" fmla="*/ 25740 w 50315"/>
                <a:gd name="connsiteY7" fmla="*/ 1087 h 50315"/>
                <a:gd name="connsiteX8" fmla="*/ 50424 w 50315"/>
                <a:gd name="connsiteY8" fmla="*/ 25627 h 50315"/>
                <a:gd name="connsiteX9" fmla="*/ 25740 w 50315"/>
                <a:gd name="connsiteY9" fmla="*/ 50181 h 50315"/>
                <a:gd name="connsiteX10" fmla="*/ 1088 w 50315"/>
                <a:gd name="connsiteY10" fmla="*/ 26834 h 50315"/>
                <a:gd name="connsiteX11" fmla="*/ 1085 w 50315"/>
                <a:gd name="connsiteY11" fmla="*/ 25670 h 5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315" h="50315">
                  <a:moveTo>
                    <a:pt x="45090" y="25670"/>
                  </a:moveTo>
                  <a:cubicBezTo>
                    <a:pt x="45090" y="14255"/>
                    <a:pt x="36910" y="5716"/>
                    <a:pt x="25697" y="5716"/>
                  </a:cubicBezTo>
                  <a:cubicBezTo>
                    <a:pt x="14484" y="5716"/>
                    <a:pt x="6376" y="14169"/>
                    <a:pt x="6376" y="25670"/>
                  </a:cubicBezTo>
                  <a:cubicBezTo>
                    <a:pt x="6376" y="37171"/>
                    <a:pt x="14556" y="45595"/>
                    <a:pt x="25740" y="45595"/>
                  </a:cubicBezTo>
                  <a:cubicBezTo>
                    <a:pt x="36925" y="45595"/>
                    <a:pt x="45090" y="37056"/>
                    <a:pt x="45090" y="25670"/>
                  </a:cubicBezTo>
                  <a:moveTo>
                    <a:pt x="1085" y="25670"/>
                  </a:moveTo>
                  <a:cubicBezTo>
                    <a:pt x="763" y="12415"/>
                    <a:pt x="11246" y="1408"/>
                    <a:pt x="24502" y="1085"/>
                  </a:cubicBezTo>
                  <a:cubicBezTo>
                    <a:pt x="24915" y="1075"/>
                    <a:pt x="25328" y="1076"/>
                    <a:pt x="25740" y="1087"/>
                  </a:cubicBezTo>
                  <a:cubicBezTo>
                    <a:pt x="39426" y="1087"/>
                    <a:pt x="50424" y="11150"/>
                    <a:pt x="50424" y="25627"/>
                  </a:cubicBezTo>
                  <a:cubicBezTo>
                    <a:pt x="50424" y="40103"/>
                    <a:pt x="39383" y="50181"/>
                    <a:pt x="25740" y="50181"/>
                  </a:cubicBezTo>
                  <a:cubicBezTo>
                    <a:pt x="12486" y="50541"/>
                    <a:pt x="1449" y="40089"/>
                    <a:pt x="1088" y="26834"/>
                  </a:cubicBezTo>
                  <a:cubicBezTo>
                    <a:pt x="1078" y="26446"/>
                    <a:pt x="1077" y="26058"/>
                    <a:pt x="1085" y="25670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8DFFF096-66A3-4341-B448-040C0C3AFE1A}"/>
                </a:ext>
              </a:extLst>
            </p:cNvPr>
            <p:cNvSpPr/>
            <p:nvPr/>
          </p:nvSpPr>
          <p:spPr>
            <a:xfrm>
              <a:off x="8488790" y="4679371"/>
              <a:ext cx="33065" cy="48878"/>
            </a:xfrm>
            <a:custGeom>
              <a:avLst/>
              <a:gdLst>
                <a:gd name="connsiteX0" fmla="*/ 11645 w 33064"/>
                <a:gd name="connsiteY0" fmla="*/ 31886 h 48878"/>
                <a:gd name="connsiteX1" fmla="*/ 26524 w 33064"/>
                <a:gd name="connsiteY1" fmla="*/ 18775 h 48878"/>
                <a:gd name="connsiteX2" fmla="*/ 11645 w 33064"/>
                <a:gd name="connsiteY2" fmla="*/ 5592 h 48878"/>
                <a:gd name="connsiteX3" fmla="*/ 6210 w 33064"/>
                <a:gd name="connsiteY3" fmla="*/ 5592 h 48878"/>
                <a:gd name="connsiteX4" fmla="*/ 6210 w 33064"/>
                <a:gd name="connsiteY4" fmla="*/ 31886 h 48878"/>
                <a:gd name="connsiteX5" fmla="*/ 32217 w 33064"/>
                <a:gd name="connsiteY5" fmla="*/ 49036 h 48878"/>
                <a:gd name="connsiteX6" fmla="*/ 26222 w 33064"/>
                <a:gd name="connsiteY6" fmla="*/ 49036 h 48878"/>
                <a:gd name="connsiteX7" fmla="*/ 16992 w 33064"/>
                <a:gd name="connsiteY7" fmla="*/ 35911 h 48878"/>
                <a:gd name="connsiteX8" fmla="*/ 11903 w 33064"/>
                <a:gd name="connsiteY8" fmla="*/ 36328 h 48878"/>
                <a:gd name="connsiteX9" fmla="*/ 6153 w 33064"/>
                <a:gd name="connsiteY9" fmla="*/ 36328 h 48878"/>
                <a:gd name="connsiteX10" fmla="*/ 6153 w 33064"/>
                <a:gd name="connsiteY10" fmla="*/ 49036 h 48878"/>
                <a:gd name="connsiteX11" fmla="*/ 1078 w 33064"/>
                <a:gd name="connsiteY11" fmla="*/ 49036 h 48878"/>
                <a:gd name="connsiteX12" fmla="*/ 1078 w 33064"/>
                <a:gd name="connsiteY12" fmla="*/ 1078 h 48878"/>
                <a:gd name="connsiteX13" fmla="*/ 11860 w 33064"/>
                <a:gd name="connsiteY13" fmla="*/ 1078 h 48878"/>
                <a:gd name="connsiteX14" fmla="*/ 31757 w 33064"/>
                <a:gd name="connsiteY14" fmla="*/ 18775 h 48878"/>
                <a:gd name="connsiteX15" fmla="*/ 21693 w 33064"/>
                <a:gd name="connsiteY15" fmla="*/ 34287 h 4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064" h="48878">
                  <a:moveTo>
                    <a:pt x="11645" y="31886"/>
                  </a:moveTo>
                  <a:cubicBezTo>
                    <a:pt x="22498" y="31886"/>
                    <a:pt x="26524" y="26322"/>
                    <a:pt x="26524" y="18775"/>
                  </a:cubicBezTo>
                  <a:cubicBezTo>
                    <a:pt x="26524" y="11228"/>
                    <a:pt x="22427" y="5592"/>
                    <a:pt x="11645" y="5592"/>
                  </a:cubicBezTo>
                  <a:lnTo>
                    <a:pt x="6210" y="5592"/>
                  </a:lnTo>
                  <a:lnTo>
                    <a:pt x="6210" y="31886"/>
                  </a:lnTo>
                  <a:close/>
                  <a:moveTo>
                    <a:pt x="32217" y="49036"/>
                  </a:moveTo>
                  <a:lnTo>
                    <a:pt x="26222" y="49036"/>
                  </a:lnTo>
                  <a:lnTo>
                    <a:pt x="16992" y="35911"/>
                  </a:lnTo>
                  <a:cubicBezTo>
                    <a:pt x="15310" y="36196"/>
                    <a:pt x="13608" y="36335"/>
                    <a:pt x="11903" y="36328"/>
                  </a:cubicBezTo>
                  <a:lnTo>
                    <a:pt x="6153" y="36328"/>
                  </a:lnTo>
                  <a:lnTo>
                    <a:pt x="6153" y="49036"/>
                  </a:lnTo>
                  <a:lnTo>
                    <a:pt x="1078" y="49036"/>
                  </a:lnTo>
                  <a:lnTo>
                    <a:pt x="1078" y="1078"/>
                  </a:lnTo>
                  <a:lnTo>
                    <a:pt x="11860" y="1078"/>
                  </a:lnTo>
                  <a:cubicBezTo>
                    <a:pt x="24985" y="1078"/>
                    <a:pt x="31757" y="8410"/>
                    <a:pt x="31757" y="18775"/>
                  </a:cubicBezTo>
                  <a:cubicBezTo>
                    <a:pt x="31757" y="25963"/>
                    <a:pt x="28364" y="31613"/>
                    <a:pt x="21693" y="3428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4B19FFA4-E097-4BB7-960F-6E6719D32571}"/>
                </a:ext>
              </a:extLst>
            </p:cNvPr>
            <p:cNvSpPr/>
            <p:nvPr/>
          </p:nvSpPr>
          <p:spPr>
            <a:xfrm>
              <a:off x="8525606" y="4679371"/>
              <a:ext cx="35940" cy="48878"/>
            </a:xfrm>
            <a:custGeom>
              <a:avLst/>
              <a:gdLst>
                <a:gd name="connsiteX0" fmla="*/ 15814 w 35939"/>
                <a:gd name="connsiteY0" fmla="*/ 5592 h 48878"/>
                <a:gd name="connsiteX1" fmla="*/ 1078 w 35939"/>
                <a:gd name="connsiteY1" fmla="*/ 5592 h 48878"/>
                <a:gd name="connsiteX2" fmla="*/ 1078 w 35939"/>
                <a:gd name="connsiteY2" fmla="*/ 1078 h 48878"/>
                <a:gd name="connsiteX3" fmla="*/ 35638 w 35939"/>
                <a:gd name="connsiteY3" fmla="*/ 1078 h 48878"/>
                <a:gd name="connsiteX4" fmla="*/ 35638 w 35939"/>
                <a:gd name="connsiteY4" fmla="*/ 5592 h 48878"/>
                <a:gd name="connsiteX5" fmla="*/ 20903 w 35939"/>
                <a:gd name="connsiteY5" fmla="*/ 5592 h 48878"/>
                <a:gd name="connsiteX6" fmla="*/ 20903 w 35939"/>
                <a:gd name="connsiteY6" fmla="*/ 49036 h 48878"/>
                <a:gd name="connsiteX7" fmla="*/ 15814 w 35939"/>
                <a:gd name="connsiteY7" fmla="*/ 49036 h 48878"/>
                <a:gd name="connsiteX8" fmla="*/ 15814 w 35939"/>
                <a:gd name="connsiteY8" fmla="*/ 5592 h 4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39" h="48878">
                  <a:moveTo>
                    <a:pt x="15814" y="5592"/>
                  </a:moveTo>
                  <a:lnTo>
                    <a:pt x="1078" y="5592"/>
                  </a:lnTo>
                  <a:lnTo>
                    <a:pt x="1078" y="1078"/>
                  </a:lnTo>
                  <a:lnTo>
                    <a:pt x="35638" y="1078"/>
                  </a:lnTo>
                  <a:lnTo>
                    <a:pt x="35638" y="5592"/>
                  </a:lnTo>
                  <a:lnTo>
                    <a:pt x="20903" y="5592"/>
                  </a:lnTo>
                  <a:lnTo>
                    <a:pt x="20903" y="49036"/>
                  </a:lnTo>
                  <a:lnTo>
                    <a:pt x="15814" y="49036"/>
                  </a:lnTo>
                  <a:lnTo>
                    <a:pt x="15814" y="559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961CD880-4AF0-4B1B-9DD9-E255564A17E7}"/>
                </a:ext>
              </a:extLst>
            </p:cNvPr>
            <p:cNvSpPr/>
            <p:nvPr/>
          </p:nvSpPr>
          <p:spPr>
            <a:xfrm>
              <a:off x="8568562" y="4679328"/>
              <a:ext cx="35940" cy="50316"/>
            </a:xfrm>
            <a:custGeom>
              <a:avLst/>
              <a:gdLst>
                <a:gd name="connsiteX0" fmla="*/ 1164 w 35939"/>
                <a:gd name="connsiteY0" fmla="*/ 32705 h 50315"/>
                <a:gd name="connsiteX1" fmla="*/ 1164 w 35939"/>
                <a:gd name="connsiteY1" fmla="*/ 1078 h 50315"/>
                <a:gd name="connsiteX2" fmla="*/ 6239 w 35939"/>
                <a:gd name="connsiteY2" fmla="*/ 1078 h 50315"/>
                <a:gd name="connsiteX3" fmla="*/ 6239 w 35939"/>
                <a:gd name="connsiteY3" fmla="*/ 32317 h 50315"/>
                <a:gd name="connsiteX4" fmla="*/ 18372 w 35939"/>
                <a:gd name="connsiteY4" fmla="*/ 45083 h 50315"/>
                <a:gd name="connsiteX5" fmla="*/ 30506 w 35939"/>
                <a:gd name="connsiteY5" fmla="*/ 32317 h 50315"/>
                <a:gd name="connsiteX6" fmla="*/ 30506 w 35939"/>
                <a:gd name="connsiteY6" fmla="*/ 1121 h 50315"/>
                <a:gd name="connsiteX7" fmla="*/ 35581 w 35939"/>
                <a:gd name="connsiteY7" fmla="*/ 1121 h 50315"/>
                <a:gd name="connsiteX8" fmla="*/ 35581 w 35939"/>
                <a:gd name="connsiteY8" fmla="*/ 32748 h 50315"/>
                <a:gd name="connsiteX9" fmla="*/ 18329 w 35939"/>
                <a:gd name="connsiteY9" fmla="*/ 49683 h 50315"/>
                <a:gd name="connsiteX10" fmla="*/ 1078 w 35939"/>
                <a:gd name="connsiteY10" fmla="*/ 32748 h 5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939" h="50315">
                  <a:moveTo>
                    <a:pt x="1164" y="32705"/>
                  </a:moveTo>
                  <a:lnTo>
                    <a:pt x="1164" y="1078"/>
                  </a:lnTo>
                  <a:lnTo>
                    <a:pt x="6239" y="1078"/>
                  </a:lnTo>
                  <a:lnTo>
                    <a:pt x="6239" y="32317"/>
                  </a:lnTo>
                  <a:cubicBezTo>
                    <a:pt x="6239" y="40842"/>
                    <a:pt x="10897" y="45083"/>
                    <a:pt x="18372" y="45083"/>
                  </a:cubicBezTo>
                  <a:cubicBezTo>
                    <a:pt x="25848" y="45083"/>
                    <a:pt x="30506" y="40770"/>
                    <a:pt x="30506" y="32317"/>
                  </a:cubicBezTo>
                  <a:lnTo>
                    <a:pt x="30506" y="1121"/>
                  </a:lnTo>
                  <a:lnTo>
                    <a:pt x="35581" y="1121"/>
                  </a:lnTo>
                  <a:lnTo>
                    <a:pt x="35581" y="32748"/>
                  </a:lnTo>
                  <a:cubicBezTo>
                    <a:pt x="35581" y="43962"/>
                    <a:pt x="28105" y="49683"/>
                    <a:pt x="18329" y="49683"/>
                  </a:cubicBezTo>
                  <a:cubicBezTo>
                    <a:pt x="8554" y="49683"/>
                    <a:pt x="1078" y="43933"/>
                    <a:pt x="1078" y="32748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66F5A05D-795E-4A0D-9025-FABD0A13F37C}"/>
                </a:ext>
              </a:extLst>
            </p:cNvPr>
            <p:cNvSpPr/>
            <p:nvPr/>
          </p:nvSpPr>
          <p:spPr>
            <a:xfrm>
              <a:off x="8615744" y="4678940"/>
              <a:ext cx="38815" cy="50316"/>
            </a:xfrm>
            <a:custGeom>
              <a:avLst/>
              <a:gdLst>
                <a:gd name="connsiteX0" fmla="*/ 8769 w 38815"/>
                <a:gd name="connsiteY0" fmla="*/ 16101 h 50315"/>
                <a:gd name="connsiteX1" fmla="*/ 5449 w 38815"/>
                <a:gd name="connsiteY1" fmla="*/ 11659 h 50315"/>
                <a:gd name="connsiteX2" fmla="*/ 5880 w 38815"/>
                <a:gd name="connsiteY2" fmla="*/ 17093 h 50315"/>
                <a:gd name="connsiteX3" fmla="*/ 5880 w 38815"/>
                <a:gd name="connsiteY3" fmla="*/ 49468 h 50315"/>
                <a:gd name="connsiteX4" fmla="*/ 1078 w 38815"/>
                <a:gd name="connsiteY4" fmla="*/ 49468 h 50315"/>
                <a:gd name="connsiteX5" fmla="*/ 1078 w 38815"/>
                <a:gd name="connsiteY5" fmla="*/ 1078 h 50315"/>
                <a:gd name="connsiteX6" fmla="*/ 1926 w 38815"/>
                <a:gd name="connsiteY6" fmla="*/ 1078 h 50315"/>
                <a:gd name="connsiteX7" fmla="*/ 30606 w 38815"/>
                <a:gd name="connsiteY7" fmla="*/ 34862 h 50315"/>
                <a:gd name="connsiteX8" fmla="*/ 33913 w 38815"/>
                <a:gd name="connsiteY8" fmla="*/ 39304 h 50315"/>
                <a:gd name="connsiteX9" fmla="*/ 33568 w 38815"/>
                <a:gd name="connsiteY9" fmla="*/ 33870 h 50315"/>
                <a:gd name="connsiteX10" fmla="*/ 33568 w 38815"/>
                <a:gd name="connsiteY10" fmla="*/ 1509 h 50315"/>
                <a:gd name="connsiteX11" fmla="*/ 38298 w 38815"/>
                <a:gd name="connsiteY11" fmla="*/ 1509 h 50315"/>
                <a:gd name="connsiteX12" fmla="*/ 38298 w 38815"/>
                <a:gd name="connsiteY12" fmla="*/ 49956 h 50315"/>
                <a:gd name="connsiteX13" fmla="*/ 37521 w 38815"/>
                <a:gd name="connsiteY13" fmla="*/ 49956 h 5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815" h="50315">
                  <a:moveTo>
                    <a:pt x="8769" y="16101"/>
                  </a:moveTo>
                  <a:cubicBezTo>
                    <a:pt x="7432" y="14477"/>
                    <a:pt x="5449" y="11659"/>
                    <a:pt x="5449" y="11659"/>
                  </a:cubicBezTo>
                  <a:cubicBezTo>
                    <a:pt x="5449" y="11659"/>
                    <a:pt x="5880" y="15037"/>
                    <a:pt x="5880" y="17093"/>
                  </a:cubicBezTo>
                  <a:lnTo>
                    <a:pt x="5880" y="49468"/>
                  </a:lnTo>
                  <a:lnTo>
                    <a:pt x="1078" y="49468"/>
                  </a:lnTo>
                  <a:lnTo>
                    <a:pt x="1078" y="1078"/>
                  </a:lnTo>
                  <a:lnTo>
                    <a:pt x="1926" y="1078"/>
                  </a:lnTo>
                  <a:lnTo>
                    <a:pt x="30606" y="34862"/>
                  </a:lnTo>
                  <a:cubicBezTo>
                    <a:pt x="31943" y="36486"/>
                    <a:pt x="33913" y="39304"/>
                    <a:pt x="33913" y="39304"/>
                  </a:cubicBezTo>
                  <a:cubicBezTo>
                    <a:pt x="33913" y="39304"/>
                    <a:pt x="33568" y="35926"/>
                    <a:pt x="33568" y="33870"/>
                  </a:cubicBezTo>
                  <a:lnTo>
                    <a:pt x="33568" y="1509"/>
                  </a:lnTo>
                  <a:lnTo>
                    <a:pt x="38298" y="1509"/>
                  </a:lnTo>
                  <a:lnTo>
                    <a:pt x="38298" y="49956"/>
                  </a:lnTo>
                  <a:lnTo>
                    <a:pt x="37521" y="4995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30343566-ECBC-438E-97F9-F8D4B9D14EE2}"/>
                </a:ext>
              </a:extLst>
            </p:cNvPr>
            <p:cNvSpPr/>
            <p:nvPr/>
          </p:nvSpPr>
          <p:spPr>
            <a:xfrm>
              <a:off x="8666318" y="4679357"/>
              <a:ext cx="7188" cy="48878"/>
            </a:xfrm>
            <a:custGeom>
              <a:avLst/>
              <a:gdLst>
                <a:gd name="connsiteX0" fmla="*/ 1078 w 7187"/>
                <a:gd name="connsiteY0" fmla="*/ 1078 h 48878"/>
                <a:gd name="connsiteX1" fmla="*/ 6225 w 7187"/>
                <a:gd name="connsiteY1" fmla="*/ 1078 h 48878"/>
                <a:gd name="connsiteX2" fmla="*/ 6225 w 7187"/>
                <a:gd name="connsiteY2" fmla="*/ 49036 h 48878"/>
                <a:gd name="connsiteX3" fmla="*/ 1078 w 7187"/>
                <a:gd name="connsiteY3" fmla="*/ 49036 h 4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87" h="48878">
                  <a:moveTo>
                    <a:pt x="1078" y="1078"/>
                  </a:moveTo>
                  <a:lnTo>
                    <a:pt x="6225" y="1078"/>
                  </a:lnTo>
                  <a:lnTo>
                    <a:pt x="6225" y="49036"/>
                  </a:lnTo>
                  <a:lnTo>
                    <a:pt x="1078" y="4903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id="{EE8CCCC1-5F97-432F-A06E-02A92D548E3D}"/>
                </a:ext>
              </a:extLst>
            </p:cNvPr>
            <p:cNvSpPr/>
            <p:nvPr/>
          </p:nvSpPr>
          <p:spPr>
            <a:xfrm>
              <a:off x="8680579" y="4679371"/>
              <a:ext cx="35940" cy="48878"/>
            </a:xfrm>
            <a:custGeom>
              <a:avLst/>
              <a:gdLst>
                <a:gd name="connsiteX0" fmla="*/ 15814 w 35939"/>
                <a:gd name="connsiteY0" fmla="*/ 5592 h 48878"/>
                <a:gd name="connsiteX1" fmla="*/ 1078 w 35939"/>
                <a:gd name="connsiteY1" fmla="*/ 5592 h 48878"/>
                <a:gd name="connsiteX2" fmla="*/ 1078 w 35939"/>
                <a:gd name="connsiteY2" fmla="*/ 1078 h 48878"/>
                <a:gd name="connsiteX3" fmla="*/ 35624 w 35939"/>
                <a:gd name="connsiteY3" fmla="*/ 1078 h 48878"/>
                <a:gd name="connsiteX4" fmla="*/ 35624 w 35939"/>
                <a:gd name="connsiteY4" fmla="*/ 5592 h 48878"/>
                <a:gd name="connsiteX5" fmla="*/ 20888 w 35939"/>
                <a:gd name="connsiteY5" fmla="*/ 5592 h 48878"/>
                <a:gd name="connsiteX6" fmla="*/ 20888 w 35939"/>
                <a:gd name="connsiteY6" fmla="*/ 49036 h 48878"/>
                <a:gd name="connsiteX7" fmla="*/ 15814 w 35939"/>
                <a:gd name="connsiteY7" fmla="*/ 49036 h 48878"/>
                <a:gd name="connsiteX8" fmla="*/ 15814 w 35939"/>
                <a:gd name="connsiteY8" fmla="*/ 5592 h 4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39" h="48878">
                  <a:moveTo>
                    <a:pt x="15814" y="5592"/>
                  </a:moveTo>
                  <a:lnTo>
                    <a:pt x="1078" y="5592"/>
                  </a:lnTo>
                  <a:lnTo>
                    <a:pt x="1078" y="1078"/>
                  </a:lnTo>
                  <a:lnTo>
                    <a:pt x="35624" y="1078"/>
                  </a:lnTo>
                  <a:lnTo>
                    <a:pt x="35624" y="5592"/>
                  </a:lnTo>
                  <a:lnTo>
                    <a:pt x="20888" y="5592"/>
                  </a:lnTo>
                  <a:lnTo>
                    <a:pt x="20888" y="49036"/>
                  </a:lnTo>
                  <a:lnTo>
                    <a:pt x="15814" y="49036"/>
                  </a:lnTo>
                  <a:lnTo>
                    <a:pt x="15814" y="559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43" name="Figura a mano libera: forma 42">
              <a:extLst>
                <a:ext uri="{FF2B5EF4-FFF2-40B4-BE49-F238E27FC236}">
                  <a16:creationId xmlns:a16="http://schemas.microsoft.com/office/drawing/2014/main" id="{6959563C-2CB4-4975-AE41-997FABED49DC}"/>
                </a:ext>
              </a:extLst>
            </p:cNvPr>
            <p:cNvSpPr/>
            <p:nvPr/>
          </p:nvSpPr>
          <p:spPr>
            <a:xfrm>
              <a:off x="8714449" y="4660611"/>
              <a:ext cx="43128" cy="67567"/>
            </a:xfrm>
            <a:custGeom>
              <a:avLst/>
              <a:gdLst>
                <a:gd name="connsiteX0" fmla="*/ 24353 w 43127"/>
                <a:gd name="connsiteY0" fmla="*/ 1078 h 67567"/>
                <a:gd name="connsiteX1" fmla="*/ 29988 w 43127"/>
                <a:gd name="connsiteY1" fmla="*/ 1078 h 67567"/>
                <a:gd name="connsiteX2" fmla="*/ 23433 w 43127"/>
                <a:gd name="connsiteY2" fmla="*/ 14678 h 67567"/>
                <a:gd name="connsiteX3" fmla="*/ 19551 w 43127"/>
                <a:gd name="connsiteY3" fmla="*/ 14678 h 67567"/>
                <a:gd name="connsiteX4" fmla="*/ 31685 w 43127"/>
                <a:gd name="connsiteY4" fmla="*/ 55347 h 67567"/>
                <a:gd name="connsiteX5" fmla="*/ 23217 w 43127"/>
                <a:gd name="connsiteY5" fmla="*/ 34057 h 67567"/>
                <a:gd name="connsiteX6" fmla="*/ 21391 w 43127"/>
                <a:gd name="connsiteY6" fmla="*/ 28306 h 67567"/>
                <a:gd name="connsiteX7" fmla="*/ 19479 w 43127"/>
                <a:gd name="connsiteY7" fmla="*/ 34057 h 67567"/>
                <a:gd name="connsiteX8" fmla="*/ 11012 w 43127"/>
                <a:gd name="connsiteY8" fmla="*/ 55347 h 67567"/>
                <a:gd name="connsiteX9" fmla="*/ 20960 w 43127"/>
                <a:gd name="connsiteY9" fmla="*/ 19408 h 67567"/>
                <a:gd name="connsiteX10" fmla="*/ 21808 w 43127"/>
                <a:gd name="connsiteY10" fmla="*/ 19408 h 67567"/>
                <a:gd name="connsiteX11" fmla="*/ 42122 w 43127"/>
                <a:gd name="connsiteY11" fmla="*/ 67869 h 67567"/>
                <a:gd name="connsiteX12" fmla="*/ 36759 w 43127"/>
                <a:gd name="connsiteY12" fmla="*/ 67869 h 67567"/>
                <a:gd name="connsiteX13" fmla="*/ 33525 w 43127"/>
                <a:gd name="connsiteY13" fmla="*/ 59818 h 67567"/>
                <a:gd name="connsiteX14" fmla="*/ 9258 w 43127"/>
                <a:gd name="connsiteY14" fmla="*/ 59818 h 67567"/>
                <a:gd name="connsiteX15" fmla="*/ 6081 w 43127"/>
                <a:gd name="connsiteY15" fmla="*/ 67869 h 67567"/>
                <a:gd name="connsiteX16" fmla="*/ 1078 w 43127"/>
                <a:gd name="connsiteY16" fmla="*/ 67869 h 6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27" h="67567">
                  <a:moveTo>
                    <a:pt x="24353" y="1078"/>
                  </a:moveTo>
                  <a:lnTo>
                    <a:pt x="29988" y="1078"/>
                  </a:lnTo>
                  <a:lnTo>
                    <a:pt x="23433" y="14678"/>
                  </a:lnTo>
                  <a:lnTo>
                    <a:pt x="19551" y="14678"/>
                  </a:lnTo>
                  <a:close/>
                  <a:moveTo>
                    <a:pt x="31685" y="55347"/>
                  </a:moveTo>
                  <a:lnTo>
                    <a:pt x="23217" y="34057"/>
                  </a:lnTo>
                  <a:cubicBezTo>
                    <a:pt x="22508" y="32173"/>
                    <a:pt x="21899" y="30254"/>
                    <a:pt x="21391" y="28306"/>
                  </a:cubicBezTo>
                  <a:cubicBezTo>
                    <a:pt x="21391" y="28306"/>
                    <a:pt x="20400" y="31771"/>
                    <a:pt x="19479" y="34057"/>
                  </a:cubicBezTo>
                  <a:lnTo>
                    <a:pt x="11012" y="55347"/>
                  </a:lnTo>
                  <a:close/>
                  <a:moveTo>
                    <a:pt x="20960" y="19408"/>
                  </a:moveTo>
                  <a:lnTo>
                    <a:pt x="21808" y="19408"/>
                  </a:lnTo>
                  <a:lnTo>
                    <a:pt x="42122" y="67869"/>
                  </a:lnTo>
                  <a:lnTo>
                    <a:pt x="36759" y="67869"/>
                  </a:lnTo>
                  <a:lnTo>
                    <a:pt x="33525" y="59818"/>
                  </a:lnTo>
                  <a:lnTo>
                    <a:pt x="9258" y="59818"/>
                  </a:lnTo>
                  <a:lnTo>
                    <a:pt x="6081" y="67869"/>
                  </a:lnTo>
                  <a:lnTo>
                    <a:pt x="1078" y="6786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44" name="Figura a mano libera: forma 43">
              <a:extLst>
                <a:ext uri="{FF2B5EF4-FFF2-40B4-BE49-F238E27FC236}">
                  <a16:creationId xmlns:a16="http://schemas.microsoft.com/office/drawing/2014/main" id="{654FE37A-A4DA-4874-B710-511F55012DC2}"/>
                </a:ext>
              </a:extLst>
            </p:cNvPr>
            <p:cNvSpPr/>
            <p:nvPr/>
          </p:nvSpPr>
          <p:spPr>
            <a:xfrm>
              <a:off x="8417902" y="4748017"/>
              <a:ext cx="18689" cy="25877"/>
            </a:xfrm>
            <a:custGeom>
              <a:avLst/>
              <a:gdLst>
                <a:gd name="connsiteX0" fmla="*/ 8453 w 18688"/>
                <a:gd name="connsiteY0" fmla="*/ 3335 h 25876"/>
                <a:gd name="connsiteX1" fmla="*/ 1078 w 18688"/>
                <a:gd name="connsiteY1" fmla="*/ 3335 h 25876"/>
                <a:gd name="connsiteX2" fmla="*/ 1078 w 18688"/>
                <a:gd name="connsiteY2" fmla="*/ 1078 h 25876"/>
                <a:gd name="connsiteX3" fmla="*/ 18372 w 18688"/>
                <a:gd name="connsiteY3" fmla="*/ 1078 h 25876"/>
                <a:gd name="connsiteX4" fmla="*/ 18372 w 18688"/>
                <a:gd name="connsiteY4" fmla="*/ 3335 h 25876"/>
                <a:gd name="connsiteX5" fmla="*/ 10998 w 18688"/>
                <a:gd name="connsiteY5" fmla="*/ 3335 h 25876"/>
                <a:gd name="connsiteX6" fmla="*/ 10998 w 18688"/>
                <a:gd name="connsiteY6" fmla="*/ 25057 h 25876"/>
                <a:gd name="connsiteX7" fmla="*/ 8453 w 18688"/>
                <a:gd name="connsiteY7" fmla="*/ 25057 h 25876"/>
                <a:gd name="connsiteX8" fmla="*/ 8453 w 18688"/>
                <a:gd name="connsiteY8" fmla="*/ 3335 h 2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8" h="25876">
                  <a:moveTo>
                    <a:pt x="8453" y="3335"/>
                  </a:moveTo>
                  <a:lnTo>
                    <a:pt x="1078" y="3335"/>
                  </a:lnTo>
                  <a:lnTo>
                    <a:pt x="1078" y="1078"/>
                  </a:lnTo>
                  <a:lnTo>
                    <a:pt x="18372" y="1078"/>
                  </a:lnTo>
                  <a:lnTo>
                    <a:pt x="18372" y="3335"/>
                  </a:lnTo>
                  <a:lnTo>
                    <a:pt x="10998" y="3335"/>
                  </a:lnTo>
                  <a:lnTo>
                    <a:pt x="10998" y="25057"/>
                  </a:lnTo>
                  <a:lnTo>
                    <a:pt x="8453" y="25057"/>
                  </a:lnTo>
                  <a:lnTo>
                    <a:pt x="8453" y="333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45" name="Figura a mano libera: forma 44">
              <a:extLst>
                <a:ext uri="{FF2B5EF4-FFF2-40B4-BE49-F238E27FC236}">
                  <a16:creationId xmlns:a16="http://schemas.microsoft.com/office/drawing/2014/main" id="{A10E69F5-902E-4357-B2EB-ECD2023C6199}"/>
                </a:ext>
              </a:extLst>
            </p:cNvPr>
            <p:cNvSpPr/>
            <p:nvPr/>
          </p:nvSpPr>
          <p:spPr>
            <a:xfrm>
              <a:off x="8439638" y="4748017"/>
              <a:ext cx="18689" cy="25877"/>
            </a:xfrm>
            <a:custGeom>
              <a:avLst/>
              <a:gdLst>
                <a:gd name="connsiteX0" fmla="*/ 1078 w 18688"/>
                <a:gd name="connsiteY0" fmla="*/ 1078 h 25876"/>
                <a:gd name="connsiteX1" fmla="*/ 3623 w 18688"/>
                <a:gd name="connsiteY1" fmla="*/ 1078 h 25876"/>
                <a:gd name="connsiteX2" fmla="*/ 3623 w 18688"/>
                <a:gd name="connsiteY2" fmla="*/ 14577 h 25876"/>
                <a:gd name="connsiteX3" fmla="*/ 16461 w 18688"/>
                <a:gd name="connsiteY3" fmla="*/ 14577 h 25876"/>
                <a:gd name="connsiteX4" fmla="*/ 16461 w 18688"/>
                <a:gd name="connsiteY4" fmla="*/ 1078 h 25876"/>
                <a:gd name="connsiteX5" fmla="*/ 19005 w 18688"/>
                <a:gd name="connsiteY5" fmla="*/ 1078 h 25876"/>
                <a:gd name="connsiteX6" fmla="*/ 19005 w 18688"/>
                <a:gd name="connsiteY6" fmla="*/ 25057 h 25876"/>
                <a:gd name="connsiteX7" fmla="*/ 16461 w 18688"/>
                <a:gd name="connsiteY7" fmla="*/ 25057 h 25876"/>
                <a:gd name="connsiteX8" fmla="*/ 16461 w 18688"/>
                <a:gd name="connsiteY8" fmla="*/ 16906 h 25876"/>
                <a:gd name="connsiteX9" fmla="*/ 3623 w 18688"/>
                <a:gd name="connsiteY9" fmla="*/ 16906 h 25876"/>
                <a:gd name="connsiteX10" fmla="*/ 3623 w 18688"/>
                <a:gd name="connsiteY10" fmla="*/ 25057 h 25876"/>
                <a:gd name="connsiteX11" fmla="*/ 1078 w 18688"/>
                <a:gd name="connsiteY11" fmla="*/ 25057 h 25876"/>
                <a:gd name="connsiteX12" fmla="*/ 1078 w 18688"/>
                <a:gd name="connsiteY12" fmla="*/ 1078 h 2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88" h="25876">
                  <a:moveTo>
                    <a:pt x="1078" y="1078"/>
                  </a:moveTo>
                  <a:lnTo>
                    <a:pt x="3623" y="1078"/>
                  </a:lnTo>
                  <a:lnTo>
                    <a:pt x="3623" y="14577"/>
                  </a:lnTo>
                  <a:lnTo>
                    <a:pt x="16461" y="14577"/>
                  </a:lnTo>
                  <a:lnTo>
                    <a:pt x="16461" y="1078"/>
                  </a:lnTo>
                  <a:lnTo>
                    <a:pt x="19005" y="1078"/>
                  </a:lnTo>
                  <a:lnTo>
                    <a:pt x="19005" y="25057"/>
                  </a:lnTo>
                  <a:lnTo>
                    <a:pt x="16461" y="25057"/>
                  </a:lnTo>
                  <a:lnTo>
                    <a:pt x="16461" y="16906"/>
                  </a:lnTo>
                  <a:lnTo>
                    <a:pt x="3623" y="16906"/>
                  </a:lnTo>
                  <a:lnTo>
                    <a:pt x="3623" y="25057"/>
                  </a:lnTo>
                  <a:lnTo>
                    <a:pt x="1078" y="25057"/>
                  </a:lnTo>
                  <a:lnTo>
                    <a:pt x="1078" y="107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46" name="Figura a mano libera: forma 45">
              <a:extLst>
                <a:ext uri="{FF2B5EF4-FFF2-40B4-BE49-F238E27FC236}">
                  <a16:creationId xmlns:a16="http://schemas.microsoft.com/office/drawing/2014/main" id="{AE4D4FC8-9E75-40D8-85C8-9A4D44E44E69}"/>
                </a:ext>
              </a:extLst>
            </p:cNvPr>
            <p:cNvSpPr/>
            <p:nvPr/>
          </p:nvSpPr>
          <p:spPr>
            <a:xfrm>
              <a:off x="8464135" y="4748017"/>
              <a:ext cx="17251" cy="25877"/>
            </a:xfrm>
            <a:custGeom>
              <a:avLst/>
              <a:gdLst>
                <a:gd name="connsiteX0" fmla="*/ 1078 w 17251"/>
                <a:gd name="connsiteY0" fmla="*/ 1078 h 25876"/>
                <a:gd name="connsiteX1" fmla="*/ 15670 w 17251"/>
                <a:gd name="connsiteY1" fmla="*/ 1078 h 25876"/>
                <a:gd name="connsiteX2" fmla="*/ 15670 w 17251"/>
                <a:gd name="connsiteY2" fmla="*/ 3335 h 25876"/>
                <a:gd name="connsiteX3" fmla="*/ 3608 w 17251"/>
                <a:gd name="connsiteY3" fmla="*/ 3335 h 25876"/>
                <a:gd name="connsiteX4" fmla="*/ 3608 w 17251"/>
                <a:gd name="connsiteY4" fmla="*/ 14577 h 25876"/>
                <a:gd name="connsiteX5" fmla="*/ 14376 w 17251"/>
                <a:gd name="connsiteY5" fmla="*/ 14577 h 25876"/>
                <a:gd name="connsiteX6" fmla="*/ 14376 w 17251"/>
                <a:gd name="connsiteY6" fmla="*/ 16805 h 25876"/>
                <a:gd name="connsiteX7" fmla="*/ 3608 w 17251"/>
                <a:gd name="connsiteY7" fmla="*/ 16805 h 25876"/>
                <a:gd name="connsiteX8" fmla="*/ 3608 w 17251"/>
                <a:gd name="connsiteY8" fmla="*/ 22800 h 25876"/>
                <a:gd name="connsiteX9" fmla="*/ 16173 w 17251"/>
                <a:gd name="connsiteY9" fmla="*/ 22800 h 25876"/>
                <a:gd name="connsiteX10" fmla="*/ 16173 w 17251"/>
                <a:gd name="connsiteY10" fmla="*/ 25057 h 25876"/>
                <a:gd name="connsiteX11" fmla="*/ 1078 w 17251"/>
                <a:gd name="connsiteY11" fmla="*/ 25057 h 25876"/>
                <a:gd name="connsiteX12" fmla="*/ 1078 w 17251"/>
                <a:gd name="connsiteY12" fmla="*/ 1078 h 2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51" h="25876">
                  <a:moveTo>
                    <a:pt x="1078" y="1078"/>
                  </a:moveTo>
                  <a:lnTo>
                    <a:pt x="15670" y="1078"/>
                  </a:lnTo>
                  <a:lnTo>
                    <a:pt x="15670" y="3335"/>
                  </a:lnTo>
                  <a:lnTo>
                    <a:pt x="3608" y="3335"/>
                  </a:lnTo>
                  <a:lnTo>
                    <a:pt x="3608" y="14577"/>
                  </a:lnTo>
                  <a:lnTo>
                    <a:pt x="14376" y="14577"/>
                  </a:lnTo>
                  <a:lnTo>
                    <a:pt x="14376" y="16805"/>
                  </a:lnTo>
                  <a:lnTo>
                    <a:pt x="3608" y="16805"/>
                  </a:lnTo>
                  <a:lnTo>
                    <a:pt x="3608" y="22800"/>
                  </a:lnTo>
                  <a:lnTo>
                    <a:pt x="16173" y="22800"/>
                  </a:lnTo>
                  <a:lnTo>
                    <a:pt x="16173" y="25057"/>
                  </a:lnTo>
                  <a:lnTo>
                    <a:pt x="1078" y="25057"/>
                  </a:lnTo>
                  <a:lnTo>
                    <a:pt x="1078" y="107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47" name="Figura a mano libera: forma 46">
              <a:extLst>
                <a:ext uri="{FF2B5EF4-FFF2-40B4-BE49-F238E27FC236}">
                  <a16:creationId xmlns:a16="http://schemas.microsoft.com/office/drawing/2014/main" id="{CDEDD780-F749-4DFB-AE89-26466B497940}"/>
                </a:ext>
              </a:extLst>
            </p:cNvPr>
            <p:cNvSpPr/>
            <p:nvPr/>
          </p:nvSpPr>
          <p:spPr>
            <a:xfrm>
              <a:off x="8490975" y="4747772"/>
              <a:ext cx="21564" cy="25877"/>
            </a:xfrm>
            <a:custGeom>
              <a:avLst/>
              <a:gdLst>
                <a:gd name="connsiteX0" fmla="*/ 16389 w 21563"/>
                <a:gd name="connsiteY0" fmla="*/ 19091 h 25876"/>
                <a:gd name="connsiteX1" fmla="*/ 12162 w 21563"/>
                <a:gd name="connsiteY1" fmla="*/ 8439 h 25876"/>
                <a:gd name="connsiteX2" fmla="*/ 11242 w 21563"/>
                <a:gd name="connsiteY2" fmla="*/ 5564 h 25876"/>
                <a:gd name="connsiteX3" fmla="*/ 10293 w 21563"/>
                <a:gd name="connsiteY3" fmla="*/ 8439 h 25876"/>
                <a:gd name="connsiteX4" fmla="*/ 6052 w 21563"/>
                <a:gd name="connsiteY4" fmla="*/ 19091 h 25876"/>
                <a:gd name="connsiteX5" fmla="*/ 11026 w 21563"/>
                <a:gd name="connsiteY5" fmla="*/ 1078 h 25876"/>
                <a:gd name="connsiteX6" fmla="*/ 11458 w 21563"/>
                <a:gd name="connsiteY6" fmla="*/ 1078 h 25876"/>
                <a:gd name="connsiteX7" fmla="*/ 21607 w 21563"/>
                <a:gd name="connsiteY7" fmla="*/ 25302 h 25876"/>
                <a:gd name="connsiteX8" fmla="*/ 18933 w 21563"/>
                <a:gd name="connsiteY8" fmla="*/ 25302 h 25876"/>
                <a:gd name="connsiteX9" fmla="*/ 17309 w 21563"/>
                <a:gd name="connsiteY9" fmla="*/ 21276 h 25876"/>
                <a:gd name="connsiteX10" fmla="*/ 5175 w 21563"/>
                <a:gd name="connsiteY10" fmla="*/ 21276 h 25876"/>
                <a:gd name="connsiteX11" fmla="*/ 3580 w 21563"/>
                <a:gd name="connsiteY11" fmla="*/ 25302 h 25876"/>
                <a:gd name="connsiteX12" fmla="*/ 1078 w 21563"/>
                <a:gd name="connsiteY12" fmla="*/ 25302 h 2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63" h="25876">
                  <a:moveTo>
                    <a:pt x="16389" y="19091"/>
                  </a:moveTo>
                  <a:lnTo>
                    <a:pt x="12162" y="8439"/>
                  </a:lnTo>
                  <a:cubicBezTo>
                    <a:pt x="11806" y="7497"/>
                    <a:pt x="11499" y="6537"/>
                    <a:pt x="11242" y="5564"/>
                  </a:cubicBezTo>
                  <a:cubicBezTo>
                    <a:pt x="11242" y="5564"/>
                    <a:pt x="10739" y="7289"/>
                    <a:pt x="10293" y="8439"/>
                  </a:cubicBezTo>
                  <a:lnTo>
                    <a:pt x="6052" y="19091"/>
                  </a:lnTo>
                  <a:close/>
                  <a:moveTo>
                    <a:pt x="11026" y="1078"/>
                  </a:moveTo>
                  <a:lnTo>
                    <a:pt x="11458" y="1078"/>
                  </a:lnTo>
                  <a:lnTo>
                    <a:pt x="21607" y="25302"/>
                  </a:lnTo>
                  <a:lnTo>
                    <a:pt x="18933" y="25302"/>
                  </a:lnTo>
                  <a:lnTo>
                    <a:pt x="17309" y="21276"/>
                  </a:lnTo>
                  <a:lnTo>
                    <a:pt x="5175" y="21276"/>
                  </a:lnTo>
                  <a:lnTo>
                    <a:pt x="3580" y="25302"/>
                  </a:lnTo>
                  <a:lnTo>
                    <a:pt x="1078" y="253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48" name="Figura a mano libera: forma 47">
              <a:extLst>
                <a:ext uri="{FF2B5EF4-FFF2-40B4-BE49-F238E27FC236}">
                  <a16:creationId xmlns:a16="http://schemas.microsoft.com/office/drawing/2014/main" id="{91655EDC-C87D-4A4F-9C4C-ABF01C775E25}"/>
                </a:ext>
              </a:extLst>
            </p:cNvPr>
            <p:cNvSpPr/>
            <p:nvPr/>
          </p:nvSpPr>
          <p:spPr>
            <a:xfrm>
              <a:off x="8516104" y="4748017"/>
              <a:ext cx="20126" cy="25877"/>
            </a:xfrm>
            <a:custGeom>
              <a:avLst/>
              <a:gdLst>
                <a:gd name="connsiteX0" fmla="*/ 6714 w 20126"/>
                <a:gd name="connsiteY0" fmla="*/ 22772 h 25876"/>
                <a:gd name="connsiteX1" fmla="*/ 17194 w 20126"/>
                <a:gd name="connsiteY1" fmla="*/ 13068 h 25876"/>
                <a:gd name="connsiteX2" fmla="*/ 6714 w 20126"/>
                <a:gd name="connsiteY2" fmla="*/ 3378 h 25876"/>
                <a:gd name="connsiteX3" fmla="*/ 3623 w 20126"/>
                <a:gd name="connsiteY3" fmla="*/ 3378 h 25876"/>
                <a:gd name="connsiteX4" fmla="*/ 3623 w 20126"/>
                <a:gd name="connsiteY4" fmla="*/ 22772 h 25876"/>
                <a:gd name="connsiteX5" fmla="*/ 1078 w 20126"/>
                <a:gd name="connsiteY5" fmla="*/ 1078 h 25876"/>
                <a:gd name="connsiteX6" fmla="*/ 6900 w 20126"/>
                <a:gd name="connsiteY6" fmla="*/ 1078 h 25876"/>
                <a:gd name="connsiteX7" fmla="*/ 19839 w 20126"/>
                <a:gd name="connsiteY7" fmla="*/ 13068 h 25876"/>
                <a:gd name="connsiteX8" fmla="*/ 6900 w 20126"/>
                <a:gd name="connsiteY8" fmla="*/ 25057 h 25876"/>
                <a:gd name="connsiteX9" fmla="*/ 1078 w 20126"/>
                <a:gd name="connsiteY9" fmla="*/ 25057 h 2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26" h="25876">
                  <a:moveTo>
                    <a:pt x="6714" y="22772"/>
                  </a:moveTo>
                  <a:cubicBezTo>
                    <a:pt x="13815" y="22772"/>
                    <a:pt x="17194" y="18775"/>
                    <a:pt x="17194" y="13068"/>
                  </a:cubicBezTo>
                  <a:cubicBezTo>
                    <a:pt x="17194" y="7360"/>
                    <a:pt x="13815" y="3378"/>
                    <a:pt x="6714" y="3378"/>
                  </a:cubicBezTo>
                  <a:lnTo>
                    <a:pt x="3623" y="3378"/>
                  </a:lnTo>
                  <a:lnTo>
                    <a:pt x="3623" y="22772"/>
                  </a:lnTo>
                  <a:close/>
                  <a:moveTo>
                    <a:pt x="1078" y="1078"/>
                  </a:moveTo>
                  <a:lnTo>
                    <a:pt x="6900" y="1078"/>
                  </a:lnTo>
                  <a:cubicBezTo>
                    <a:pt x="14894" y="1078"/>
                    <a:pt x="19839" y="5808"/>
                    <a:pt x="19839" y="13068"/>
                  </a:cubicBezTo>
                  <a:cubicBezTo>
                    <a:pt x="19839" y="20328"/>
                    <a:pt x="14908" y="25057"/>
                    <a:pt x="6900" y="25057"/>
                  </a:cubicBezTo>
                  <a:lnTo>
                    <a:pt x="1078" y="2505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49" name="Figura a mano libera: forma 48">
              <a:extLst>
                <a:ext uri="{FF2B5EF4-FFF2-40B4-BE49-F238E27FC236}">
                  <a16:creationId xmlns:a16="http://schemas.microsoft.com/office/drawing/2014/main" id="{FAAA7905-4474-4F46-A1FD-9747CD73352F}"/>
                </a:ext>
              </a:extLst>
            </p:cNvPr>
            <p:cNvSpPr/>
            <p:nvPr/>
          </p:nvSpPr>
          <p:spPr>
            <a:xfrm>
              <a:off x="8540097" y="4748017"/>
              <a:ext cx="17251" cy="25877"/>
            </a:xfrm>
            <a:custGeom>
              <a:avLst/>
              <a:gdLst>
                <a:gd name="connsiteX0" fmla="*/ 1078 w 17251"/>
                <a:gd name="connsiteY0" fmla="*/ 1078 h 25876"/>
                <a:gd name="connsiteX1" fmla="*/ 15670 w 17251"/>
                <a:gd name="connsiteY1" fmla="*/ 1078 h 25876"/>
                <a:gd name="connsiteX2" fmla="*/ 15670 w 17251"/>
                <a:gd name="connsiteY2" fmla="*/ 3335 h 25876"/>
                <a:gd name="connsiteX3" fmla="*/ 3608 w 17251"/>
                <a:gd name="connsiteY3" fmla="*/ 3335 h 25876"/>
                <a:gd name="connsiteX4" fmla="*/ 3608 w 17251"/>
                <a:gd name="connsiteY4" fmla="*/ 14577 h 25876"/>
                <a:gd name="connsiteX5" fmla="*/ 14362 w 17251"/>
                <a:gd name="connsiteY5" fmla="*/ 14577 h 25876"/>
                <a:gd name="connsiteX6" fmla="*/ 14362 w 17251"/>
                <a:gd name="connsiteY6" fmla="*/ 16805 h 25876"/>
                <a:gd name="connsiteX7" fmla="*/ 3608 w 17251"/>
                <a:gd name="connsiteY7" fmla="*/ 16805 h 25876"/>
                <a:gd name="connsiteX8" fmla="*/ 3608 w 17251"/>
                <a:gd name="connsiteY8" fmla="*/ 22800 h 25876"/>
                <a:gd name="connsiteX9" fmla="*/ 16173 w 17251"/>
                <a:gd name="connsiteY9" fmla="*/ 22800 h 25876"/>
                <a:gd name="connsiteX10" fmla="*/ 16173 w 17251"/>
                <a:gd name="connsiteY10" fmla="*/ 25057 h 25876"/>
                <a:gd name="connsiteX11" fmla="*/ 1078 w 17251"/>
                <a:gd name="connsiteY11" fmla="*/ 25057 h 25876"/>
                <a:gd name="connsiteX12" fmla="*/ 1078 w 17251"/>
                <a:gd name="connsiteY12" fmla="*/ 1078 h 2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51" h="25876">
                  <a:moveTo>
                    <a:pt x="1078" y="1078"/>
                  </a:moveTo>
                  <a:lnTo>
                    <a:pt x="15670" y="1078"/>
                  </a:lnTo>
                  <a:lnTo>
                    <a:pt x="15670" y="3335"/>
                  </a:lnTo>
                  <a:lnTo>
                    <a:pt x="3608" y="3335"/>
                  </a:lnTo>
                  <a:lnTo>
                    <a:pt x="3608" y="14577"/>
                  </a:lnTo>
                  <a:lnTo>
                    <a:pt x="14362" y="14577"/>
                  </a:lnTo>
                  <a:lnTo>
                    <a:pt x="14362" y="16805"/>
                  </a:lnTo>
                  <a:lnTo>
                    <a:pt x="3608" y="16805"/>
                  </a:lnTo>
                  <a:lnTo>
                    <a:pt x="3608" y="22800"/>
                  </a:lnTo>
                  <a:lnTo>
                    <a:pt x="16173" y="22800"/>
                  </a:lnTo>
                  <a:lnTo>
                    <a:pt x="16173" y="25057"/>
                  </a:lnTo>
                  <a:lnTo>
                    <a:pt x="1078" y="25057"/>
                  </a:lnTo>
                  <a:lnTo>
                    <a:pt x="1078" y="107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50" name="Figura a mano libera: forma 49">
              <a:extLst>
                <a:ext uri="{FF2B5EF4-FFF2-40B4-BE49-F238E27FC236}">
                  <a16:creationId xmlns:a16="http://schemas.microsoft.com/office/drawing/2014/main" id="{45F73455-AB57-4DC1-AF43-604B2C93C557}"/>
                </a:ext>
              </a:extLst>
            </p:cNvPr>
            <p:cNvSpPr/>
            <p:nvPr/>
          </p:nvSpPr>
          <p:spPr>
            <a:xfrm>
              <a:off x="8558999" y="4747709"/>
              <a:ext cx="23002" cy="25877"/>
            </a:xfrm>
            <a:custGeom>
              <a:avLst/>
              <a:gdLst>
                <a:gd name="connsiteX0" fmla="*/ 1081 w 23001"/>
                <a:gd name="connsiteY0" fmla="*/ 13375 h 25876"/>
                <a:gd name="connsiteX1" fmla="*/ 12805 w 23001"/>
                <a:gd name="connsiteY1" fmla="*/ 1098 h 25876"/>
                <a:gd name="connsiteX2" fmla="*/ 13387 w 23001"/>
                <a:gd name="connsiteY2" fmla="*/ 1098 h 25876"/>
                <a:gd name="connsiteX3" fmla="*/ 22919 w 23001"/>
                <a:gd name="connsiteY3" fmla="*/ 5756 h 25876"/>
                <a:gd name="connsiteX4" fmla="*/ 20978 w 23001"/>
                <a:gd name="connsiteY4" fmla="*/ 7193 h 25876"/>
                <a:gd name="connsiteX5" fmla="*/ 13387 w 23001"/>
                <a:gd name="connsiteY5" fmla="*/ 3427 h 25876"/>
                <a:gd name="connsiteX6" fmla="*/ 3410 w 23001"/>
                <a:gd name="connsiteY6" fmla="*/ 13404 h 25876"/>
                <a:gd name="connsiteX7" fmla="*/ 13387 w 23001"/>
                <a:gd name="connsiteY7" fmla="*/ 23381 h 25876"/>
                <a:gd name="connsiteX8" fmla="*/ 21294 w 23001"/>
                <a:gd name="connsiteY8" fmla="*/ 19370 h 25876"/>
                <a:gd name="connsiteX9" fmla="*/ 23264 w 23001"/>
                <a:gd name="connsiteY9" fmla="*/ 20736 h 25876"/>
                <a:gd name="connsiteX10" fmla="*/ 13387 w 23001"/>
                <a:gd name="connsiteY10" fmla="*/ 25681 h 25876"/>
                <a:gd name="connsiteX11" fmla="*/ 1081 w 23001"/>
                <a:gd name="connsiteY11" fmla="*/ 13986 h 25876"/>
                <a:gd name="connsiteX12" fmla="*/ 1081 w 23001"/>
                <a:gd name="connsiteY12" fmla="*/ 13404 h 2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01" h="25876">
                  <a:moveTo>
                    <a:pt x="1081" y="13375"/>
                  </a:moveTo>
                  <a:cubicBezTo>
                    <a:pt x="929" y="6748"/>
                    <a:pt x="6178" y="1250"/>
                    <a:pt x="12805" y="1098"/>
                  </a:cubicBezTo>
                  <a:cubicBezTo>
                    <a:pt x="12999" y="1092"/>
                    <a:pt x="13193" y="1094"/>
                    <a:pt x="13387" y="1098"/>
                  </a:cubicBezTo>
                  <a:cubicBezTo>
                    <a:pt x="17162" y="869"/>
                    <a:pt x="20779" y="2638"/>
                    <a:pt x="22919" y="5756"/>
                  </a:cubicBezTo>
                  <a:lnTo>
                    <a:pt x="20978" y="7193"/>
                  </a:lnTo>
                  <a:cubicBezTo>
                    <a:pt x="19263" y="4718"/>
                    <a:pt x="16396" y="3296"/>
                    <a:pt x="13387" y="3427"/>
                  </a:cubicBezTo>
                  <a:cubicBezTo>
                    <a:pt x="7877" y="3427"/>
                    <a:pt x="3410" y="7893"/>
                    <a:pt x="3410" y="13404"/>
                  </a:cubicBezTo>
                  <a:cubicBezTo>
                    <a:pt x="3410" y="18914"/>
                    <a:pt x="7877" y="23381"/>
                    <a:pt x="13387" y="23381"/>
                  </a:cubicBezTo>
                  <a:cubicBezTo>
                    <a:pt x="16536" y="23486"/>
                    <a:pt x="19519" y="21972"/>
                    <a:pt x="21294" y="19370"/>
                  </a:cubicBezTo>
                  <a:lnTo>
                    <a:pt x="23264" y="20736"/>
                  </a:lnTo>
                  <a:cubicBezTo>
                    <a:pt x="21030" y="23960"/>
                    <a:pt x="17308" y="25825"/>
                    <a:pt x="13387" y="25681"/>
                  </a:cubicBezTo>
                  <a:cubicBezTo>
                    <a:pt x="6760" y="25849"/>
                    <a:pt x="1251" y="20613"/>
                    <a:pt x="1081" y="13986"/>
                  </a:cubicBezTo>
                  <a:cubicBezTo>
                    <a:pt x="1077" y="13792"/>
                    <a:pt x="1077" y="13598"/>
                    <a:pt x="1081" y="13404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51" name="Figura a mano libera: forma 50">
              <a:extLst>
                <a:ext uri="{FF2B5EF4-FFF2-40B4-BE49-F238E27FC236}">
                  <a16:creationId xmlns:a16="http://schemas.microsoft.com/office/drawing/2014/main" id="{58938125-F357-416B-8C5C-AB5A7AD2C948}"/>
                </a:ext>
              </a:extLst>
            </p:cNvPr>
            <p:cNvSpPr/>
            <p:nvPr/>
          </p:nvSpPr>
          <p:spPr>
            <a:xfrm>
              <a:off x="8584444" y="4747710"/>
              <a:ext cx="23002" cy="25877"/>
            </a:xfrm>
            <a:custGeom>
              <a:avLst/>
              <a:gdLst>
                <a:gd name="connsiteX0" fmla="*/ 1081 w 23001"/>
                <a:gd name="connsiteY0" fmla="*/ 13374 h 25876"/>
                <a:gd name="connsiteX1" fmla="*/ 12805 w 23001"/>
                <a:gd name="connsiteY1" fmla="*/ 1097 h 25876"/>
                <a:gd name="connsiteX2" fmla="*/ 13387 w 23001"/>
                <a:gd name="connsiteY2" fmla="*/ 1097 h 25876"/>
                <a:gd name="connsiteX3" fmla="*/ 22904 w 23001"/>
                <a:gd name="connsiteY3" fmla="*/ 5755 h 25876"/>
                <a:gd name="connsiteX4" fmla="*/ 20963 w 23001"/>
                <a:gd name="connsiteY4" fmla="*/ 7193 h 25876"/>
                <a:gd name="connsiteX5" fmla="*/ 13387 w 23001"/>
                <a:gd name="connsiteY5" fmla="*/ 3426 h 25876"/>
                <a:gd name="connsiteX6" fmla="*/ 3410 w 23001"/>
                <a:gd name="connsiteY6" fmla="*/ 13403 h 25876"/>
                <a:gd name="connsiteX7" fmla="*/ 13387 w 23001"/>
                <a:gd name="connsiteY7" fmla="*/ 23380 h 25876"/>
                <a:gd name="connsiteX8" fmla="*/ 21294 w 23001"/>
                <a:gd name="connsiteY8" fmla="*/ 19369 h 25876"/>
                <a:gd name="connsiteX9" fmla="*/ 23264 w 23001"/>
                <a:gd name="connsiteY9" fmla="*/ 20735 h 25876"/>
                <a:gd name="connsiteX10" fmla="*/ 13387 w 23001"/>
                <a:gd name="connsiteY10" fmla="*/ 25680 h 25876"/>
                <a:gd name="connsiteX11" fmla="*/ 1081 w 23001"/>
                <a:gd name="connsiteY11" fmla="*/ 13985 h 25876"/>
                <a:gd name="connsiteX12" fmla="*/ 1081 w 23001"/>
                <a:gd name="connsiteY12" fmla="*/ 13403 h 2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01" h="25876">
                  <a:moveTo>
                    <a:pt x="1081" y="13374"/>
                  </a:moveTo>
                  <a:cubicBezTo>
                    <a:pt x="929" y="6747"/>
                    <a:pt x="6178" y="1250"/>
                    <a:pt x="12805" y="1097"/>
                  </a:cubicBezTo>
                  <a:cubicBezTo>
                    <a:pt x="12999" y="1091"/>
                    <a:pt x="13193" y="1093"/>
                    <a:pt x="13387" y="1097"/>
                  </a:cubicBezTo>
                  <a:cubicBezTo>
                    <a:pt x="17157" y="873"/>
                    <a:pt x="20768" y="2641"/>
                    <a:pt x="22904" y="5755"/>
                  </a:cubicBezTo>
                  <a:lnTo>
                    <a:pt x="20963" y="7193"/>
                  </a:lnTo>
                  <a:cubicBezTo>
                    <a:pt x="19253" y="4719"/>
                    <a:pt x="16392" y="3297"/>
                    <a:pt x="13387" y="3426"/>
                  </a:cubicBezTo>
                  <a:cubicBezTo>
                    <a:pt x="7877" y="3426"/>
                    <a:pt x="3410" y="7893"/>
                    <a:pt x="3410" y="13403"/>
                  </a:cubicBezTo>
                  <a:cubicBezTo>
                    <a:pt x="3410" y="18913"/>
                    <a:pt x="7877" y="23380"/>
                    <a:pt x="13387" y="23380"/>
                  </a:cubicBezTo>
                  <a:cubicBezTo>
                    <a:pt x="16536" y="23485"/>
                    <a:pt x="19519" y="21971"/>
                    <a:pt x="21294" y="19369"/>
                  </a:cubicBezTo>
                  <a:lnTo>
                    <a:pt x="23264" y="20735"/>
                  </a:lnTo>
                  <a:cubicBezTo>
                    <a:pt x="21031" y="23959"/>
                    <a:pt x="17308" y="25824"/>
                    <a:pt x="13387" y="25680"/>
                  </a:cubicBezTo>
                  <a:cubicBezTo>
                    <a:pt x="6760" y="25848"/>
                    <a:pt x="1251" y="20613"/>
                    <a:pt x="1081" y="13985"/>
                  </a:cubicBezTo>
                  <a:cubicBezTo>
                    <a:pt x="1077" y="13791"/>
                    <a:pt x="1077" y="13597"/>
                    <a:pt x="1081" y="13403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52" name="Figura a mano libera: forma 51">
              <a:extLst>
                <a:ext uri="{FF2B5EF4-FFF2-40B4-BE49-F238E27FC236}">
                  <a16:creationId xmlns:a16="http://schemas.microsoft.com/office/drawing/2014/main" id="{36121496-6DCB-46A4-BB1B-11DF364E63B6}"/>
                </a:ext>
              </a:extLst>
            </p:cNvPr>
            <p:cNvSpPr/>
            <p:nvPr/>
          </p:nvSpPr>
          <p:spPr>
            <a:xfrm>
              <a:off x="8609889" y="4747643"/>
              <a:ext cx="25877" cy="25877"/>
            </a:xfrm>
            <a:custGeom>
              <a:avLst/>
              <a:gdLst>
                <a:gd name="connsiteX0" fmla="*/ 23077 w 25876"/>
                <a:gd name="connsiteY0" fmla="*/ 13442 h 25876"/>
                <a:gd name="connsiteX1" fmla="*/ 13104 w 25876"/>
                <a:gd name="connsiteY1" fmla="*/ 4073 h 25876"/>
                <a:gd name="connsiteX2" fmla="*/ 3737 w 25876"/>
                <a:gd name="connsiteY2" fmla="*/ 14045 h 25876"/>
                <a:gd name="connsiteX3" fmla="*/ 13387 w 25876"/>
                <a:gd name="connsiteY3" fmla="*/ 23419 h 25876"/>
                <a:gd name="connsiteX4" fmla="*/ 23085 w 25876"/>
                <a:gd name="connsiteY4" fmla="*/ 13998 h 25876"/>
                <a:gd name="connsiteX5" fmla="*/ 23077 w 25876"/>
                <a:gd name="connsiteY5" fmla="*/ 13442 h 25876"/>
                <a:gd name="connsiteX6" fmla="*/ 1081 w 25876"/>
                <a:gd name="connsiteY6" fmla="*/ 13442 h 25876"/>
                <a:gd name="connsiteX7" fmla="*/ 13359 w 25876"/>
                <a:gd name="connsiteY7" fmla="*/ 1078 h 25876"/>
                <a:gd name="connsiteX8" fmla="*/ 25722 w 25876"/>
                <a:gd name="connsiteY8" fmla="*/ 13355 h 25876"/>
                <a:gd name="connsiteX9" fmla="*/ 13445 w 25876"/>
                <a:gd name="connsiteY9" fmla="*/ 25719 h 25876"/>
                <a:gd name="connsiteX10" fmla="*/ 13387 w 25876"/>
                <a:gd name="connsiteY10" fmla="*/ 25719 h 25876"/>
                <a:gd name="connsiteX11" fmla="*/ 1081 w 25876"/>
                <a:gd name="connsiteY11" fmla="*/ 14024 h 25876"/>
                <a:gd name="connsiteX12" fmla="*/ 1081 w 25876"/>
                <a:gd name="connsiteY12" fmla="*/ 13442 h 2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76" h="25876">
                  <a:moveTo>
                    <a:pt x="23077" y="13442"/>
                  </a:moveTo>
                  <a:cubicBezTo>
                    <a:pt x="22910" y="8101"/>
                    <a:pt x="18445" y="3906"/>
                    <a:pt x="13104" y="4073"/>
                  </a:cubicBezTo>
                  <a:cubicBezTo>
                    <a:pt x="7763" y="4240"/>
                    <a:pt x="3570" y="8705"/>
                    <a:pt x="3737" y="14045"/>
                  </a:cubicBezTo>
                  <a:cubicBezTo>
                    <a:pt x="3899" y="19261"/>
                    <a:pt x="8169" y="23408"/>
                    <a:pt x="13387" y="23419"/>
                  </a:cubicBezTo>
                  <a:cubicBezTo>
                    <a:pt x="18666" y="23495"/>
                    <a:pt x="23008" y="19277"/>
                    <a:pt x="23085" y="13998"/>
                  </a:cubicBezTo>
                  <a:cubicBezTo>
                    <a:pt x="23088" y="13813"/>
                    <a:pt x="23085" y="13627"/>
                    <a:pt x="23077" y="13442"/>
                  </a:cubicBezTo>
                  <a:moveTo>
                    <a:pt x="1081" y="13442"/>
                  </a:moveTo>
                  <a:cubicBezTo>
                    <a:pt x="1057" y="6637"/>
                    <a:pt x="6554" y="1103"/>
                    <a:pt x="13359" y="1078"/>
                  </a:cubicBezTo>
                  <a:cubicBezTo>
                    <a:pt x="20163" y="1054"/>
                    <a:pt x="25697" y="6551"/>
                    <a:pt x="25722" y="13355"/>
                  </a:cubicBezTo>
                  <a:cubicBezTo>
                    <a:pt x="25745" y="20160"/>
                    <a:pt x="20249" y="25694"/>
                    <a:pt x="13445" y="25719"/>
                  </a:cubicBezTo>
                  <a:cubicBezTo>
                    <a:pt x="13426" y="25719"/>
                    <a:pt x="13406" y="25719"/>
                    <a:pt x="13387" y="25719"/>
                  </a:cubicBezTo>
                  <a:cubicBezTo>
                    <a:pt x="6760" y="25887"/>
                    <a:pt x="1251" y="20651"/>
                    <a:pt x="1081" y="14024"/>
                  </a:cubicBezTo>
                  <a:cubicBezTo>
                    <a:pt x="1077" y="13830"/>
                    <a:pt x="1077" y="13636"/>
                    <a:pt x="1081" y="13442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53" name="Figura a mano libera: forma 52">
              <a:extLst>
                <a:ext uri="{FF2B5EF4-FFF2-40B4-BE49-F238E27FC236}">
                  <a16:creationId xmlns:a16="http://schemas.microsoft.com/office/drawing/2014/main" id="{7687D33A-4D92-4564-8DD9-56E3E38E680E}"/>
                </a:ext>
              </a:extLst>
            </p:cNvPr>
            <p:cNvSpPr/>
            <p:nvPr/>
          </p:nvSpPr>
          <p:spPr>
            <a:xfrm>
              <a:off x="8646649" y="4747708"/>
              <a:ext cx="23002" cy="25877"/>
            </a:xfrm>
            <a:custGeom>
              <a:avLst/>
              <a:gdLst>
                <a:gd name="connsiteX0" fmla="*/ 1154 w 23001"/>
                <a:gd name="connsiteY0" fmla="*/ 13376 h 25876"/>
                <a:gd name="connsiteX1" fmla="*/ 12729 w 23001"/>
                <a:gd name="connsiteY1" fmla="*/ 1097 h 25876"/>
                <a:gd name="connsiteX2" fmla="*/ 13488 w 23001"/>
                <a:gd name="connsiteY2" fmla="*/ 1099 h 25876"/>
                <a:gd name="connsiteX3" fmla="*/ 21855 w 23001"/>
                <a:gd name="connsiteY3" fmla="*/ 4190 h 25876"/>
                <a:gd name="connsiteX4" fmla="*/ 20130 w 23001"/>
                <a:gd name="connsiteY4" fmla="*/ 5929 h 25876"/>
                <a:gd name="connsiteX5" fmla="*/ 13488 w 23001"/>
                <a:gd name="connsiteY5" fmla="*/ 3385 h 25876"/>
                <a:gd name="connsiteX6" fmla="*/ 3619 w 23001"/>
                <a:gd name="connsiteY6" fmla="*/ 13469 h 25876"/>
                <a:gd name="connsiteX7" fmla="*/ 13704 w 23001"/>
                <a:gd name="connsiteY7" fmla="*/ 23339 h 25876"/>
                <a:gd name="connsiteX8" fmla="*/ 20791 w 23001"/>
                <a:gd name="connsiteY8" fmla="*/ 21153 h 25876"/>
                <a:gd name="connsiteX9" fmla="*/ 20791 w 23001"/>
                <a:gd name="connsiteY9" fmla="*/ 16222 h 25876"/>
                <a:gd name="connsiteX10" fmla="*/ 13603 w 23001"/>
                <a:gd name="connsiteY10" fmla="*/ 16222 h 25876"/>
                <a:gd name="connsiteX11" fmla="*/ 13603 w 23001"/>
                <a:gd name="connsiteY11" fmla="*/ 13965 h 25876"/>
                <a:gd name="connsiteX12" fmla="*/ 23120 w 23001"/>
                <a:gd name="connsiteY12" fmla="*/ 13965 h 25876"/>
                <a:gd name="connsiteX13" fmla="*/ 23120 w 23001"/>
                <a:gd name="connsiteY13" fmla="*/ 22318 h 25876"/>
                <a:gd name="connsiteX14" fmla="*/ 13632 w 23001"/>
                <a:gd name="connsiteY14" fmla="*/ 25639 h 25876"/>
                <a:gd name="connsiteX15" fmla="*/ 1090 w 23001"/>
                <a:gd name="connsiteY15" fmla="*/ 14197 h 25876"/>
                <a:gd name="connsiteX16" fmla="*/ 1082 w 23001"/>
                <a:gd name="connsiteY16" fmla="*/ 13362 h 2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001" h="25876">
                  <a:moveTo>
                    <a:pt x="1154" y="13376"/>
                  </a:moveTo>
                  <a:cubicBezTo>
                    <a:pt x="959" y="6789"/>
                    <a:pt x="6142" y="1292"/>
                    <a:pt x="12729" y="1097"/>
                  </a:cubicBezTo>
                  <a:cubicBezTo>
                    <a:pt x="12982" y="1090"/>
                    <a:pt x="13235" y="1090"/>
                    <a:pt x="13488" y="1099"/>
                  </a:cubicBezTo>
                  <a:cubicBezTo>
                    <a:pt x="16588" y="909"/>
                    <a:pt x="19624" y="2030"/>
                    <a:pt x="21855" y="4190"/>
                  </a:cubicBezTo>
                  <a:lnTo>
                    <a:pt x="20130" y="5929"/>
                  </a:lnTo>
                  <a:cubicBezTo>
                    <a:pt x="18385" y="4165"/>
                    <a:pt x="15965" y="3238"/>
                    <a:pt x="13488" y="3385"/>
                  </a:cubicBezTo>
                  <a:cubicBezTo>
                    <a:pt x="7978" y="3444"/>
                    <a:pt x="3560" y="7959"/>
                    <a:pt x="3619" y="13469"/>
                  </a:cubicBezTo>
                  <a:cubicBezTo>
                    <a:pt x="3678" y="18980"/>
                    <a:pt x="8193" y="23397"/>
                    <a:pt x="13704" y="23339"/>
                  </a:cubicBezTo>
                  <a:cubicBezTo>
                    <a:pt x="16247" y="23445"/>
                    <a:pt x="18750" y="22673"/>
                    <a:pt x="20791" y="21153"/>
                  </a:cubicBezTo>
                  <a:lnTo>
                    <a:pt x="20791" y="16222"/>
                  </a:lnTo>
                  <a:lnTo>
                    <a:pt x="13603" y="16222"/>
                  </a:lnTo>
                  <a:lnTo>
                    <a:pt x="13603" y="13965"/>
                  </a:lnTo>
                  <a:lnTo>
                    <a:pt x="23120" y="13965"/>
                  </a:lnTo>
                  <a:lnTo>
                    <a:pt x="23120" y="22318"/>
                  </a:lnTo>
                  <a:cubicBezTo>
                    <a:pt x="20504" y="24606"/>
                    <a:pt x="17104" y="25795"/>
                    <a:pt x="13632" y="25639"/>
                  </a:cubicBezTo>
                  <a:cubicBezTo>
                    <a:pt x="7009" y="25942"/>
                    <a:pt x="1395" y="20820"/>
                    <a:pt x="1090" y="14197"/>
                  </a:cubicBezTo>
                  <a:cubicBezTo>
                    <a:pt x="1079" y="13919"/>
                    <a:pt x="1075" y="13640"/>
                    <a:pt x="1082" y="13362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54" name="Figura a mano libera: forma 53">
              <a:extLst>
                <a:ext uri="{FF2B5EF4-FFF2-40B4-BE49-F238E27FC236}">
                  <a16:creationId xmlns:a16="http://schemas.microsoft.com/office/drawing/2014/main" id="{5AB1D293-7489-4C27-A578-1AB2BD0B0012}"/>
                </a:ext>
              </a:extLst>
            </p:cNvPr>
            <p:cNvSpPr/>
            <p:nvPr/>
          </p:nvSpPr>
          <p:spPr>
            <a:xfrm>
              <a:off x="8674283" y="4748017"/>
              <a:ext cx="17251" cy="25877"/>
            </a:xfrm>
            <a:custGeom>
              <a:avLst/>
              <a:gdLst>
                <a:gd name="connsiteX0" fmla="*/ 6369 w 17251"/>
                <a:gd name="connsiteY0" fmla="*/ 16489 h 25876"/>
                <a:gd name="connsiteX1" fmla="*/ 13801 w 17251"/>
                <a:gd name="connsiteY1" fmla="*/ 9934 h 25876"/>
                <a:gd name="connsiteX2" fmla="*/ 6369 w 17251"/>
                <a:gd name="connsiteY2" fmla="*/ 3335 h 25876"/>
                <a:gd name="connsiteX3" fmla="*/ 3651 w 17251"/>
                <a:gd name="connsiteY3" fmla="*/ 3335 h 25876"/>
                <a:gd name="connsiteX4" fmla="*/ 3651 w 17251"/>
                <a:gd name="connsiteY4" fmla="*/ 16489 h 25876"/>
                <a:gd name="connsiteX5" fmla="*/ 16662 w 17251"/>
                <a:gd name="connsiteY5" fmla="*/ 25115 h 25876"/>
                <a:gd name="connsiteX6" fmla="*/ 13657 w 17251"/>
                <a:gd name="connsiteY6" fmla="*/ 25115 h 25876"/>
                <a:gd name="connsiteX7" fmla="*/ 9042 w 17251"/>
                <a:gd name="connsiteY7" fmla="*/ 18559 h 25876"/>
                <a:gd name="connsiteX8" fmla="*/ 6498 w 17251"/>
                <a:gd name="connsiteY8" fmla="*/ 18775 h 25876"/>
                <a:gd name="connsiteX9" fmla="*/ 3623 w 17251"/>
                <a:gd name="connsiteY9" fmla="*/ 18775 h 25876"/>
                <a:gd name="connsiteX10" fmla="*/ 3623 w 17251"/>
                <a:gd name="connsiteY10" fmla="*/ 25115 h 25876"/>
                <a:gd name="connsiteX11" fmla="*/ 1078 w 17251"/>
                <a:gd name="connsiteY11" fmla="*/ 25115 h 25876"/>
                <a:gd name="connsiteX12" fmla="*/ 1078 w 17251"/>
                <a:gd name="connsiteY12" fmla="*/ 1078 h 25876"/>
                <a:gd name="connsiteX13" fmla="*/ 6469 w 17251"/>
                <a:gd name="connsiteY13" fmla="*/ 1078 h 25876"/>
                <a:gd name="connsiteX14" fmla="*/ 16417 w 17251"/>
                <a:gd name="connsiteY14" fmla="*/ 9934 h 25876"/>
                <a:gd name="connsiteX15" fmla="*/ 11415 w 17251"/>
                <a:gd name="connsiteY15" fmla="*/ 17682 h 2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251" h="25876">
                  <a:moveTo>
                    <a:pt x="6369" y="16489"/>
                  </a:moveTo>
                  <a:cubicBezTo>
                    <a:pt x="11788" y="16489"/>
                    <a:pt x="13801" y="13700"/>
                    <a:pt x="13801" y="9934"/>
                  </a:cubicBezTo>
                  <a:cubicBezTo>
                    <a:pt x="13801" y="6167"/>
                    <a:pt x="11760" y="3335"/>
                    <a:pt x="6369" y="3335"/>
                  </a:cubicBezTo>
                  <a:lnTo>
                    <a:pt x="3651" y="3335"/>
                  </a:lnTo>
                  <a:lnTo>
                    <a:pt x="3651" y="16489"/>
                  </a:lnTo>
                  <a:close/>
                  <a:moveTo>
                    <a:pt x="16662" y="25115"/>
                  </a:moveTo>
                  <a:lnTo>
                    <a:pt x="13657" y="25115"/>
                  </a:lnTo>
                  <a:lnTo>
                    <a:pt x="9042" y="18559"/>
                  </a:lnTo>
                  <a:cubicBezTo>
                    <a:pt x="8202" y="18697"/>
                    <a:pt x="7350" y="18769"/>
                    <a:pt x="6498" y="18775"/>
                  </a:cubicBezTo>
                  <a:lnTo>
                    <a:pt x="3623" y="18775"/>
                  </a:lnTo>
                  <a:lnTo>
                    <a:pt x="3623" y="25115"/>
                  </a:lnTo>
                  <a:lnTo>
                    <a:pt x="1078" y="25115"/>
                  </a:lnTo>
                  <a:lnTo>
                    <a:pt x="1078" y="1078"/>
                  </a:lnTo>
                  <a:lnTo>
                    <a:pt x="6469" y="1078"/>
                  </a:lnTo>
                  <a:cubicBezTo>
                    <a:pt x="13039" y="1078"/>
                    <a:pt x="16417" y="4744"/>
                    <a:pt x="16417" y="9934"/>
                  </a:cubicBezTo>
                  <a:cubicBezTo>
                    <a:pt x="16607" y="13328"/>
                    <a:pt x="14587" y="16459"/>
                    <a:pt x="11415" y="1768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55" name="Figura a mano libera: forma 54">
              <a:extLst>
                <a:ext uri="{FF2B5EF4-FFF2-40B4-BE49-F238E27FC236}">
                  <a16:creationId xmlns:a16="http://schemas.microsoft.com/office/drawing/2014/main" id="{9D65D469-97F8-4C0F-81FB-C71444BBACEF}"/>
                </a:ext>
              </a:extLst>
            </p:cNvPr>
            <p:cNvSpPr/>
            <p:nvPr/>
          </p:nvSpPr>
          <p:spPr>
            <a:xfrm>
              <a:off x="8693960" y="4747614"/>
              <a:ext cx="25877" cy="25877"/>
            </a:xfrm>
            <a:custGeom>
              <a:avLst/>
              <a:gdLst>
                <a:gd name="connsiteX0" fmla="*/ 23091 w 25876"/>
                <a:gd name="connsiteY0" fmla="*/ 13470 h 25876"/>
                <a:gd name="connsiteX1" fmla="*/ 13118 w 25876"/>
                <a:gd name="connsiteY1" fmla="*/ 4073 h 25876"/>
                <a:gd name="connsiteX2" fmla="*/ 3721 w 25876"/>
                <a:gd name="connsiteY2" fmla="*/ 14045 h 25876"/>
                <a:gd name="connsiteX3" fmla="*/ 13387 w 25876"/>
                <a:gd name="connsiteY3" fmla="*/ 23447 h 25876"/>
                <a:gd name="connsiteX4" fmla="*/ 23098 w 25876"/>
                <a:gd name="connsiteY4" fmla="*/ 14041 h 25876"/>
                <a:gd name="connsiteX5" fmla="*/ 23091 w 25876"/>
                <a:gd name="connsiteY5" fmla="*/ 13470 h 25876"/>
                <a:gd name="connsiteX6" fmla="*/ 1081 w 25876"/>
                <a:gd name="connsiteY6" fmla="*/ 13470 h 25876"/>
                <a:gd name="connsiteX7" fmla="*/ 13358 w 25876"/>
                <a:gd name="connsiteY7" fmla="*/ 1078 h 25876"/>
                <a:gd name="connsiteX8" fmla="*/ 25751 w 25876"/>
                <a:gd name="connsiteY8" fmla="*/ 13355 h 25876"/>
                <a:gd name="connsiteX9" fmla="*/ 13474 w 25876"/>
                <a:gd name="connsiteY9" fmla="*/ 25748 h 25876"/>
                <a:gd name="connsiteX10" fmla="*/ 13387 w 25876"/>
                <a:gd name="connsiteY10" fmla="*/ 25748 h 25876"/>
                <a:gd name="connsiteX11" fmla="*/ 1081 w 25876"/>
                <a:gd name="connsiteY11" fmla="*/ 14053 h 25876"/>
                <a:gd name="connsiteX12" fmla="*/ 1081 w 25876"/>
                <a:gd name="connsiteY12" fmla="*/ 13470 h 2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876" h="25876">
                  <a:moveTo>
                    <a:pt x="23091" y="13470"/>
                  </a:moveTo>
                  <a:cubicBezTo>
                    <a:pt x="22933" y="8121"/>
                    <a:pt x="18468" y="3915"/>
                    <a:pt x="13118" y="4073"/>
                  </a:cubicBezTo>
                  <a:cubicBezTo>
                    <a:pt x="7769" y="4231"/>
                    <a:pt x="3561" y="8696"/>
                    <a:pt x="3721" y="14045"/>
                  </a:cubicBezTo>
                  <a:cubicBezTo>
                    <a:pt x="3876" y="19275"/>
                    <a:pt x="8154" y="23437"/>
                    <a:pt x="13387" y="23447"/>
                  </a:cubicBezTo>
                  <a:cubicBezTo>
                    <a:pt x="18666" y="23532"/>
                    <a:pt x="23015" y="19320"/>
                    <a:pt x="23098" y="14041"/>
                  </a:cubicBezTo>
                  <a:cubicBezTo>
                    <a:pt x="23103" y="13851"/>
                    <a:pt x="23100" y="13660"/>
                    <a:pt x="23091" y="13470"/>
                  </a:cubicBezTo>
                  <a:moveTo>
                    <a:pt x="1081" y="13470"/>
                  </a:moveTo>
                  <a:cubicBezTo>
                    <a:pt x="1050" y="6658"/>
                    <a:pt x="6546" y="1110"/>
                    <a:pt x="13358" y="1078"/>
                  </a:cubicBezTo>
                  <a:cubicBezTo>
                    <a:pt x="20170" y="1047"/>
                    <a:pt x="25719" y="6543"/>
                    <a:pt x="25751" y="13355"/>
                  </a:cubicBezTo>
                  <a:cubicBezTo>
                    <a:pt x="25782" y="20168"/>
                    <a:pt x="20285" y="25716"/>
                    <a:pt x="13474" y="25748"/>
                  </a:cubicBezTo>
                  <a:cubicBezTo>
                    <a:pt x="13445" y="25748"/>
                    <a:pt x="13416" y="25748"/>
                    <a:pt x="13387" y="25748"/>
                  </a:cubicBezTo>
                  <a:cubicBezTo>
                    <a:pt x="6760" y="25916"/>
                    <a:pt x="1251" y="20680"/>
                    <a:pt x="1081" y="14053"/>
                  </a:cubicBezTo>
                  <a:cubicBezTo>
                    <a:pt x="1077" y="13859"/>
                    <a:pt x="1077" y="13665"/>
                    <a:pt x="1081" y="13470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56" name="Figura a mano libera: forma 55">
              <a:extLst>
                <a:ext uri="{FF2B5EF4-FFF2-40B4-BE49-F238E27FC236}">
                  <a16:creationId xmlns:a16="http://schemas.microsoft.com/office/drawing/2014/main" id="{C3766C62-91FD-4C9B-B587-C4F521BA7747}"/>
                </a:ext>
              </a:extLst>
            </p:cNvPr>
            <p:cNvSpPr/>
            <p:nvPr/>
          </p:nvSpPr>
          <p:spPr>
            <a:xfrm>
              <a:off x="8723564" y="4747945"/>
              <a:ext cx="18689" cy="25877"/>
            </a:xfrm>
            <a:custGeom>
              <a:avLst/>
              <a:gdLst>
                <a:gd name="connsiteX0" fmla="*/ 1121 w 18688"/>
                <a:gd name="connsiteY0" fmla="*/ 16892 h 25876"/>
                <a:gd name="connsiteX1" fmla="*/ 1121 w 18688"/>
                <a:gd name="connsiteY1" fmla="*/ 1078 h 25876"/>
                <a:gd name="connsiteX2" fmla="*/ 3666 w 18688"/>
                <a:gd name="connsiteY2" fmla="*/ 1078 h 25876"/>
                <a:gd name="connsiteX3" fmla="*/ 3666 w 18688"/>
                <a:gd name="connsiteY3" fmla="*/ 16705 h 25876"/>
                <a:gd name="connsiteX4" fmla="*/ 9718 w 18688"/>
                <a:gd name="connsiteY4" fmla="*/ 23088 h 25876"/>
                <a:gd name="connsiteX5" fmla="*/ 15785 w 18688"/>
                <a:gd name="connsiteY5" fmla="*/ 16705 h 25876"/>
                <a:gd name="connsiteX6" fmla="*/ 15785 w 18688"/>
                <a:gd name="connsiteY6" fmla="*/ 1150 h 25876"/>
                <a:gd name="connsiteX7" fmla="*/ 18329 w 18688"/>
                <a:gd name="connsiteY7" fmla="*/ 1150 h 25876"/>
                <a:gd name="connsiteX8" fmla="*/ 18329 w 18688"/>
                <a:gd name="connsiteY8" fmla="*/ 16964 h 25876"/>
                <a:gd name="connsiteX9" fmla="*/ 9704 w 18688"/>
                <a:gd name="connsiteY9" fmla="*/ 25431 h 25876"/>
                <a:gd name="connsiteX10" fmla="*/ 1078 w 18688"/>
                <a:gd name="connsiteY10" fmla="*/ 16964 h 2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8" h="25876">
                  <a:moveTo>
                    <a:pt x="1121" y="16892"/>
                  </a:moveTo>
                  <a:lnTo>
                    <a:pt x="1121" y="1078"/>
                  </a:lnTo>
                  <a:lnTo>
                    <a:pt x="3666" y="1078"/>
                  </a:lnTo>
                  <a:lnTo>
                    <a:pt x="3666" y="16705"/>
                  </a:lnTo>
                  <a:cubicBezTo>
                    <a:pt x="3666" y="21018"/>
                    <a:pt x="5980" y="23088"/>
                    <a:pt x="9718" y="23088"/>
                  </a:cubicBezTo>
                  <a:cubicBezTo>
                    <a:pt x="13456" y="23088"/>
                    <a:pt x="15785" y="20975"/>
                    <a:pt x="15785" y="16705"/>
                  </a:cubicBezTo>
                  <a:lnTo>
                    <a:pt x="15785" y="1150"/>
                  </a:lnTo>
                  <a:lnTo>
                    <a:pt x="18329" y="1150"/>
                  </a:lnTo>
                  <a:lnTo>
                    <a:pt x="18329" y="16964"/>
                  </a:lnTo>
                  <a:cubicBezTo>
                    <a:pt x="18329" y="22570"/>
                    <a:pt x="14592" y="25431"/>
                    <a:pt x="9704" y="25431"/>
                  </a:cubicBezTo>
                  <a:cubicBezTo>
                    <a:pt x="4816" y="25431"/>
                    <a:pt x="1078" y="22556"/>
                    <a:pt x="1078" y="16964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  <p:sp>
          <p:nvSpPr>
            <p:cNvPr id="57" name="Figura a mano libera: forma 56">
              <a:extLst>
                <a:ext uri="{FF2B5EF4-FFF2-40B4-BE49-F238E27FC236}">
                  <a16:creationId xmlns:a16="http://schemas.microsoft.com/office/drawing/2014/main" id="{4B4FAA33-E7B8-49E7-8B1C-8D77C6EE79CD}"/>
                </a:ext>
              </a:extLst>
            </p:cNvPr>
            <p:cNvSpPr/>
            <p:nvPr/>
          </p:nvSpPr>
          <p:spPr>
            <a:xfrm>
              <a:off x="8747169" y="4747945"/>
              <a:ext cx="17251" cy="25877"/>
            </a:xfrm>
            <a:custGeom>
              <a:avLst/>
              <a:gdLst>
                <a:gd name="connsiteX0" fmla="*/ 6369 w 17251"/>
                <a:gd name="connsiteY0" fmla="*/ 16892 h 25876"/>
                <a:gd name="connsiteX1" fmla="*/ 13772 w 17251"/>
                <a:gd name="connsiteY1" fmla="*/ 10121 h 25876"/>
                <a:gd name="connsiteX2" fmla="*/ 6369 w 17251"/>
                <a:gd name="connsiteY2" fmla="*/ 3350 h 25876"/>
                <a:gd name="connsiteX3" fmla="*/ 3623 w 17251"/>
                <a:gd name="connsiteY3" fmla="*/ 3350 h 25876"/>
                <a:gd name="connsiteX4" fmla="*/ 3623 w 17251"/>
                <a:gd name="connsiteY4" fmla="*/ 16892 h 25876"/>
                <a:gd name="connsiteX5" fmla="*/ 1078 w 17251"/>
                <a:gd name="connsiteY5" fmla="*/ 1078 h 25876"/>
                <a:gd name="connsiteX6" fmla="*/ 6512 w 17251"/>
                <a:gd name="connsiteY6" fmla="*/ 1078 h 25876"/>
                <a:gd name="connsiteX7" fmla="*/ 16417 w 17251"/>
                <a:gd name="connsiteY7" fmla="*/ 10106 h 25876"/>
                <a:gd name="connsiteX8" fmla="*/ 6512 w 17251"/>
                <a:gd name="connsiteY8" fmla="*/ 19091 h 25876"/>
                <a:gd name="connsiteX9" fmla="*/ 3637 w 17251"/>
                <a:gd name="connsiteY9" fmla="*/ 19091 h 25876"/>
                <a:gd name="connsiteX10" fmla="*/ 3637 w 17251"/>
                <a:gd name="connsiteY10" fmla="*/ 25057 h 25876"/>
                <a:gd name="connsiteX11" fmla="*/ 1093 w 17251"/>
                <a:gd name="connsiteY11" fmla="*/ 25057 h 2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51" h="25876">
                  <a:moveTo>
                    <a:pt x="6369" y="16892"/>
                  </a:moveTo>
                  <a:cubicBezTo>
                    <a:pt x="11760" y="16892"/>
                    <a:pt x="13772" y="14017"/>
                    <a:pt x="13772" y="10121"/>
                  </a:cubicBezTo>
                  <a:cubicBezTo>
                    <a:pt x="13772" y="6225"/>
                    <a:pt x="11760" y="3350"/>
                    <a:pt x="6369" y="3350"/>
                  </a:cubicBezTo>
                  <a:lnTo>
                    <a:pt x="3623" y="3350"/>
                  </a:lnTo>
                  <a:lnTo>
                    <a:pt x="3623" y="16892"/>
                  </a:lnTo>
                  <a:close/>
                  <a:moveTo>
                    <a:pt x="1078" y="1078"/>
                  </a:moveTo>
                  <a:lnTo>
                    <a:pt x="6512" y="1078"/>
                  </a:lnTo>
                  <a:cubicBezTo>
                    <a:pt x="13068" y="1078"/>
                    <a:pt x="16417" y="4715"/>
                    <a:pt x="16417" y="10106"/>
                  </a:cubicBezTo>
                  <a:cubicBezTo>
                    <a:pt x="16417" y="15497"/>
                    <a:pt x="13068" y="19091"/>
                    <a:pt x="6512" y="19091"/>
                  </a:cubicBezTo>
                  <a:lnTo>
                    <a:pt x="3637" y="19091"/>
                  </a:lnTo>
                  <a:lnTo>
                    <a:pt x="3637" y="25057"/>
                  </a:lnTo>
                  <a:lnTo>
                    <a:pt x="1093" y="2505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2400"/>
            </a:p>
          </p:txBody>
        </p:sp>
      </p:grp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1A202904-D330-4754-87D8-C8AD956EE2D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22338" y="6364620"/>
            <a:ext cx="10764647" cy="1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31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E8F354-7EB0-9AB4-D4BB-C098E675E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BC5417-D87D-6B88-D484-E6521C65F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F54D14-8BCA-D7E6-24FE-E6E48FC8F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FDA-772F-4D5A-8422-0501494F258D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1C2D4D-418E-1156-1BDA-FAFB6EA7B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EB3AA4-825E-3A6A-C0AD-F1B1ABB1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6ED4-92FA-44CC-AB2E-85837EEEEF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10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135419-9C33-CFBA-F311-9EDD30E23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3D19D8F-23F2-6A5C-9351-16B82F2E3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DC054C-39E0-0A41-10F1-D2E5D6C2D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FDA-772F-4D5A-8422-0501494F258D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01B304-37DD-EC97-3332-E2CAB305D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C59069-2369-8709-BF0B-90F439989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6ED4-92FA-44CC-AB2E-85837EEEEF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974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4B5397-EF58-F0FF-96FF-22F77A187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47F28C-AAA4-3A7D-221D-91AE21E38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0D48E54-00A2-3500-B917-3BC847B6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05C2DB-CF7C-3316-0561-CFF724D3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FDA-772F-4D5A-8422-0501494F258D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1A823F3-BE3C-A3B4-A259-CD5544219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EECA8A3-CD80-C53F-2AE9-1344A7A5D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6ED4-92FA-44CC-AB2E-85837EEEEF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5E35B3-A673-AA7C-F0A7-DAD26285B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375C81-C908-B5A2-CD8E-7757657AC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4B3FA64-089F-6F5C-FC38-DAA63C77A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BFB887D-C015-09F8-0B35-346A2A4A9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8C562C7-6403-7A2D-4B71-405176B63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4C7277A-4C26-7F6E-2C6A-30E9F812D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FDA-772F-4D5A-8422-0501494F258D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926274E-3656-FEF0-06F4-8B16E44F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67DE6CC-8371-82CD-12B6-70774126B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6ED4-92FA-44CC-AB2E-85837EEEEF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99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D8AED1-4987-8171-67A0-119FF1C36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E0336E9-DBE5-F899-E306-A303278F4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FDA-772F-4D5A-8422-0501494F258D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F9D11BF-7856-B2EF-1EB5-A3C45AC0A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A0637AF-3153-4313-EB61-A50B225DB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6ED4-92FA-44CC-AB2E-85837EEEEF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083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A37643C-E0A2-F05C-F550-26ADDF60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FDA-772F-4D5A-8422-0501494F258D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71A2687-68BF-C4BA-44FA-432CB1429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130C62F-90CC-7430-B23E-873E920A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6ED4-92FA-44CC-AB2E-85837EEEEF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23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8AFCD4-33AD-E7EA-90FB-846C8706C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60DDC9-6484-EBB2-1125-5870AC93F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A59D0DD-C489-E0B0-A6EF-EB647BFAC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503966-95C4-CCA3-8A5C-9084944BD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FDA-772F-4D5A-8422-0501494F258D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B374E5-1B2C-5E86-804E-5D1960F0B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2B256F-8C2D-1952-8369-F0BF03F7A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6ED4-92FA-44CC-AB2E-85837EEEEF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40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92E588-7D0D-2708-E124-21A53A43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FFA37B0-3E71-C4AA-88C7-B35935715A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2B82B5C-3222-C4B8-B1EB-74BD5722F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4A03A57-E294-4DA6-F8B8-BFFD8991B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FDA-772F-4D5A-8422-0501494F258D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12B61A0-EDD0-548C-5F43-D7D3E48D3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3A4C1A2-3D51-9882-DEF8-3FC253A86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6ED4-92FA-44CC-AB2E-85837EEEEF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491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5EF33B3-4868-5FA5-B628-985272FA1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54B48F-3DF6-87C4-9CD0-9122B0A47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B14D0A-5486-F65C-7AA5-F75088C2F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15BFDA-772F-4D5A-8422-0501494F258D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152BF9-02C1-85F3-8532-14680A8D0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076304-ADD5-ECCE-30CD-A17AB2B76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F06ED4-92FA-44CC-AB2E-85837EEEEF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39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microsoft.com/office/2018/10/relationships/comments" Target="../comments/modernComment_7FFFFB7C_BD7C76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ondazioneadecco.org/chi-siamo/il-bilancio-sociale/" TargetMode="External"/><Relationship Id="rId13" Type="http://schemas.openxmlformats.org/officeDocument/2006/relationships/image" Target="../media/image22.png"/><Relationship Id="rId18" Type="http://schemas.openxmlformats.org/officeDocument/2006/relationships/hyperlink" Target="http://www.fondazioneadecco.org/" TargetMode="External"/><Relationship Id="rId3" Type="http://schemas.openxmlformats.org/officeDocument/2006/relationships/hyperlink" Target="https://fondazioneadecco.org/pari-opportunita-uguaglianza-lavoro/" TargetMode="External"/><Relationship Id="rId21" Type="http://schemas.openxmlformats.org/officeDocument/2006/relationships/image" Target="../media/image3.png"/><Relationship Id="rId7" Type="http://schemas.openxmlformats.org/officeDocument/2006/relationships/image" Target="../media/image19.jpeg"/><Relationship Id="rId12" Type="http://schemas.openxmlformats.org/officeDocument/2006/relationships/hyperlink" Target="https://www.linkedin.com/company/fondazione-adecco-per-le-pari-opportunit%C3%A0/" TargetMode="External"/><Relationship Id="rId17" Type="http://schemas.openxmlformats.org/officeDocument/2006/relationships/image" Target="../media/image25.svg"/><Relationship Id="rId2" Type="http://schemas.openxmlformats.org/officeDocument/2006/relationships/image" Target="../media/image15.pn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hyperlink" Target="https://www.facebook.com/fondazioneadecco/" TargetMode="External"/><Relationship Id="rId10" Type="http://schemas.openxmlformats.org/officeDocument/2006/relationships/hyperlink" Target="https://www.linkedin.com/newsletters/de-i-nel-mondo-del-lavoro-6927981061553496064/" TargetMode="External"/><Relationship Id="rId19" Type="http://schemas.openxmlformats.org/officeDocument/2006/relationships/hyperlink" Target="mailto:fondazioneadecco@fondazioneadecco.it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"/>
            <a:ext cx="12192000" cy="6858001"/>
            <a:chOff x="0" y="0"/>
            <a:chExt cx="6707418" cy="36154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07418" cy="3615453"/>
            </a:xfrm>
            <a:custGeom>
              <a:avLst/>
              <a:gdLst/>
              <a:ahLst/>
              <a:cxnLst/>
              <a:rect l="l" t="t" r="r" b="b"/>
              <a:pathLst>
                <a:path w="6707418" h="3615453">
                  <a:moveTo>
                    <a:pt x="0" y="0"/>
                  </a:moveTo>
                  <a:lnTo>
                    <a:pt x="6707418" y="0"/>
                  </a:lnTo>
                  <a:lnTo>
                    <a:pt x="6707418" y="3615453"/>
                  </a:lnTo>
                  <a:lnTo>
                    <a:pt x="0" y="3615453"/>
                  </a:lnTo>
                  <a:close/>
                </a:path>
              </a:pathLst>
            </a:custGeom>
            <a:solidFill>
              <a:srgbClr val="03989E">
                <a:alpha val="95686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ADEE63D5-669F-4C4C-A720-2F8F53E1E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9" b="5566"/>
          <a:stretch/>
        </p:blipFill>
        <p:spPr>
          <a:xfrm>
            <a:off x="0" y="1041401"/>
            <a:ext cx="12192000" cy="58166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216150" y="3391857"/>
            <a:ext cx="7727950" cy="623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Fondazione Adecco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91518" y="4093220"/>
            <a:ext cx="9808964" cy="385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1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Making the future work for everyone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EF91F921-3B88-4FB9-A93C-CDBCFE1BD4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411586"/>
            <a:ext cx="3221025" cy="2277533"/>
          </a:xfrm>
          <a:prstGeom prst="rect">
            <a:avLst/>
          </a:prstGeom>
        </p:spPr>
      </p:pic>
      <p:pic>
        <p:nvPicPr>
          <p:cNvPr id="12" name="Immagine 11" descr="Immagine che contiene Carattere, testo, schermata, nero&#10;&#10;Il contenuto generato dall'IA potrebbe non essere corretto.">
            <a:extLst>
              <a:ext uri="{FF2B5EF4-FFF2-40B4-BE49-F238E27FC236}">
                <a16:creationId xmlns:a16="http://schemas.microsoft.com/office/drawing/2014/main" id="{86632A9F-B458-524F-C322-3E3EBC6EB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90" y="5428315"/>
            <a:ext cx="4317460" cy="1841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638710" y="656614"/>
            <a:ext cx="4086423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Chi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 </a:t>
            </a:r>
            <a:r>
              <a:rPr kumimoji="0" lang="it-IT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siamo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34169" y="1300182"/>
            <a:ext cx="3550294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0" i="0" u="none" strike="noStrike" kern="1200" cap="none" spc="0" normalizeH="0" baseline="0" noProof="0">
                <a:ln>
                  <a:noFill/>
                </a:ln>
                <a:solidFill>
                  <a:srgbClr val="03989E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Offriamo alle aziende attività di DIVERSITY, EQUITY &amp; INCLUSION accompagnandole verso una cultura del lavoro davvero inclusiva.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81D1F99-2B91-4A82-8D7B-CF8CD7F229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7" t="-8" b="16931"/>
          <a:stretch/>
        </p:blipFill>
        <p:spPr>
          <a:xfrm>
            <a:off x="5075573" y="4029829"/>
            <a:ext cx="7017833" cy="2328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8711" y="1264733"/>
            <a:ext cx="34544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Siamo una Fondazione </a:t>
            </a:r>
            <a:r>
              <a:rPr kumimoji="0" lang="it-IT" sz="17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privata operativa e non erogativa</a:t>
            </a:r>
            <a:r>
              <a:rPr kumimoji="0" lang="it-IT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, nata nel </a:t>
            </a:r>
            <a:r>
              <a:rPr kumimoji="0" lang="it-IT" sz="1700" b="0" i="0" u="none" strike="noStrike" kern="1200" cap="none" spc="0" normalizeH="0" baseline="0" noProof="0">
                <a:ln>
                  <a:noFill/>
                </a:ln>
                <a:solidFill>
                  <a:srgbClr val="03989E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2001</a:t>
            </a:r>
            <a:r>
              <a:rPr kumimoji="0" lang="it-IT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, con lo scopo di rendere più inclusivo il mondo del lavoro.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66780" y="1234845"/>
            <a:ext cx="3193720" cy="1661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0" i="0" u="none" strike="noStrike" kern="1200" cap="none" spc="0" normalizeH="0" baseline="0" noProof="0">
                <a:ln>
                  <a:noFill/>
                </a:ln>
                <a:solidFill>
                  <a:srgbClr val="A33D78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Offriamo a persone in condizione di fragilità e a rischio esclusione sociale gli strumenti per valorizzare il loro talento attraverso progetti.</a:t>
            </a: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uce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9D8EA4EB-11B1-4959-CAC0-B1F382B9659F}"/>
              </a:ext>
            </a:extLst>
          </p:cNvPr>
          <p:cNvSpPr txBox="1"/>
          <p:nvPr/>
        </p:nvSpPr>
        <p:spPr>
          <a:xfrm>
            <a:off x="638711" y="3281864"/>
            <a:ext cx="4086423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Mission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B32EF08F-7546-AF57-20D2-2CC3C82F2F3F}"/>
              </a:ext>
            </a:extLst>
          </p:cNvPr>
          <p:cNvSpPr txBox="1"/>
          <p:nvPr/>
        </p:nvSpPr>
        <p:spPr>
          <a:xfrm>
            <a:off x="641347" y="3851748"/>
            <a:ext cx="4264930" cy="1569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Mettiamo in relazione il Terzo Settore e il mondo </a:t>
            </a:r>
            <a:r>
              <a:rPr kumimoji="0" lang="it-IT" sz="17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profit</a:t>
            </a:r>
            <a:r>
              <a:rPr kumimoji="0" lang="it-IT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. Favoriamo accessibilità e inclusione nel mondo del lavoro attraverso l’attivazione di buone pratiche, che siano di ispirazione per un reale cambiamento sociale.</a:t>
            </a:r>
            <a:endParaRPr kumimoji="0" lang="it-IT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uce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70D55BB6-BADF-8B53-E1A9-119D8AF85581}"/>
              </a:ext>
            </a:extLst>
          </p:cNvPr>
          <p:cNvSpPr txBox="1"/>
          <p:nvPr/>
        </p:nvSpPr>
        <p:spPr>
          <a:xfrm>
            <a:off x="6401664" y="3765344"/>
            <a:ext cx="463209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err="1">
                <a:ln>
                  <a:noFill/>
                </a:ln>
                <a:solidFill>
                  <a:srgbClr val="03989E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Promuoviamo</a:t>
            </a: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03989E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 la </a:t>
            </a:r>
            <a:r>
              <a:rPr kumimoji="0" lang="en-US" sz="1700" b="1" i="0" u="none" strike="noStrike" kern="1200" cap="none" spc="0" normalizeH="0" baseline="0" noProof="0" err="1">
                <a:ln>
                  <a:noFill/>
                </a:ln>
                <a:solidFill>
                  <a:srgbClr val="03989E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cultura</a:t>
            </a: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03989E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700" b="1" i="0" u="none" strike="noStrike" kern="1200" cap="none" spc="0" normalizeH="0" baseline="0" noProof="0" err="1">
                <a:ln>
                  <a:noFill/>
                </a:ln>
                <a:solidFill>
                  <a:srgbClr val="03989E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della</a:t>
            </a: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03989E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700" b="1" i="0" u="none" strike="noStrike" kern="1200" cap="none" spc="0" normalizeH="0" baseline="0" noProof="0" err="1">
                <a:ln>
                  <a:noFill/>
                </a:ln>
                <a:solidFill>
                  <a:srgbClr val="03989E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diversit</a:t>
            </a:r>
            <a:r>
              <a:rPr kumimoji="0" lang="it-IT" sz="1700" b="1" i="0" u="none" strike="noStrike" kern="1200" cap="none" spc="0" normalizeH="0" baseline="0" noProof="0">
                <a:ln>
                  <a:noFill/>
                </a:ln>
                <a:solidFill>
                  <a:srgbClr val="03989E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à per un mondo del lavoro realmente inclusivo.</a:t>
            </a:r>
            <a:endParaRPr kumimoji="0" lang="en-US" sz="1700" b="1" i="0" u="none" strike="noStrike" kern="1200" cap="none" spc="0" normalizeH="0" baseline="0" noProof="0">
              <a:ln>
                <a:noFill/>
              </a:ln>
              <a:solidFill>
                <a:srgbClr val="03989E"/>
              </a:solidFill>
              <a:effectLst/>
              <a:uLnTx/>
              <a:uFillTx/>
              <a:latin typeface="Open Sauce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42F0044A-4198-7E1A-E194-0856DCFA1C99}"/>
              </a:ext>
            </a:extLst>
          </p:cNvPr>
          <p:cNvSpPr txBox="1"/>
          <p:nvPr/>
        </p:nvSpPr>
        <p:spPr>
          <a:xfrm>
            <a:off x="6401664" y="3281864"/>
            <a:ext cx="4086423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Vision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C8CD2958-FDAF-60F3-FEF5-19BC4D077E9D}"/>
              </a:ext>
            </a:extLst>
          </p:cNvPr>
          <p:cNvGrpSpPr/>
          <p:nvPr/>
        </p:nvGrpSpPr>
        <p:grpSpPr>
          <a:xfrm>
            <a:off x="0" y="6324449"/>
            <a:ext cx="12192000" cy="533551"/>
            <a:chOff x="0" y="0"/>
            <a:chExt cx="6424786" cy="817319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81C3DC47-5853-1FB5-B1E5-9E993C748A9C}"/>
                </a:ext>
              </a:extLst>
            </p:cNvPr>
            <p:cNvSpPr/>
            <p:nvPr/>
          </p:nvSpPr>
          <p:spPr>
            <a:xfrm>
              <a:off x="0" y="0"/>
              <a:ext cx="6424786" cy="817319"/>
            </a:xfrm>
            <a:custGeom>
              <a:avLst/>
              <a:gdLst/>
              <a:ahLst/>
              <a:cxnLst/>
              <a:rect l="l" t="t" r="r" b="b"/>
              <a:pathLst>
                <a:path w="6424786" h="817319">
                  <a:moveTo>
                    <a:pt x="0" y="0"/>
                  </a:moveTo>
                  <a:lnTo>
                    <a:pt x="6424786" y="0"/>
                  </a:lnTo>
                  <a:lnTo>
                    <a:pt x="6424786" y="817319"/>
                  </a:lnTo>
                  <a:lnTo>
                    <a:pt x="0" y="817319"/>
                  </a:lnTo>
                  <a:close/>
                </a:path>
              </a:pathLst>
            </a:custGeom>
            <a:solidFill>
              <a:srgbClr val="03989E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14" name="Immagine 13" descr="Immagine che contiene Carattere, testo, schermata, nero&#10;&#10;Il contenuto generato dall'IA potrebbe non essere corretto.">
            <a:extLst>
              <a:ext uri="{FF2B5EF4-FFF2-40B4-BE49-F238E27FC236}">
                <a16:creationId xmlns:a16="http://schemas.microsoft.com/office/drawing/2014/main" id="{22E8C229-5988-B7E7-68A0-2C747962B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15" y="6150273"/>
            <a:ext cx="2216181" cy="945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D866610F-D058-0D07-6FD5-8C61E2699F65}"/>
              </a:ext>
            </a:extLst>
          </p:cNvPr>
          <p:cNvSpPr txBox="1"/>
          <p:nvPr/>
        </p:nvSpPr>
        <p:spPr>
          <a:xfrm>
            <a:off x="421626" y="313565"/>
            <a:ext cx="9870037" cy="504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Le nostre aree di intervento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A6E811CC-F42B-DAF3-D2F7-72C3A8E84643}"/>
              </a:ext>
            </a:extLst>
          </p:cNvPr>
          <p:cNvGrpSpPr/>
          <p:nvPr/>
        </p:nvGrpSpPr>
        <p:grpSpPr>
          <a:xfrm>
            <a:off x="0" y="6349849"/>
            <a:ext cx="12192000" cy="533551"/>
            <a:chOff x="0" y="0"/>
            <a:chExt cx="6424786" cy="8173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5F91A08E-0FBD-CE1A-D76D-D0F9DD335654}"/>
                </a:ext>
              </a:extLst>
            </p:cNvPr>
            <p:cNvSpPr/>
            <p:nvPr/>
          </p:nvSpPr>
          <p:spPr>
            <a:xfrm>
              <a:off x="0" y="0"/>
              <a:ext cx="6424786" cy="817319"/>
            </a:xfrm>
            <a:custGeom>
              <a:avLst/>
              <a:gdLst/>
              <a:ahLst/>
              <a:cxnLst/>
              <a:rect l="l" t="t" r="r" b="b"/>
              <a:pathLst>
                <a:path w="6424786" h="817319">
                  <a:moveTo>
                    <a:pt x="0" y="0"/>
                  </a:moveTo>
                  <a:lnTo>
                    <a:pt x="6424786" y="0"/>
                  </a:lnTo>
                  <a:lnTo>
                    <a:pt x="6424786" y="817319"/>
                  </a:lnTo>
                  <a:lnTo>
                    <a:pt x="0" y="817319"/>
                  </a:lnTo>
                  <a:close/>
                </a:path>
              </a:pathLst>
            </a:custGeom>
            <a:solidFill>
              <a:srgbClr val="03989E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6" name="Immagine 5" descr="Immagine che contiene Carattere, testo, schermata, nero&#10;&#10;Il contenuto generato dall'IA potrebbe non essere corretto.">
            <a:extLst>
              <a:ext uri="{FF2B5EF4-FFF2-40B4-BE49-F238E27FC236}">
                <a16:creationId xmlns:a16="http://schemas.microsoft.com/office/drawing/2014/main" id="{9C021C0C-4006-EAF9-EA90-41A0F8D0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662" y="6192002"/>
            <a:ext cx="1991330" cy="849244"/>
          </a:xfrm>
          <a:prstGeom prst="rect">
            <a:avLst/>
          </a:prstGeom>
        </p:spPr>
      </p:pic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185D9D6A-47B3-11FA-359C-26AC79BEBC34}"/>
              </a:ext>
            </a:extLst>
          </p:cNvPr>
          <p:cNvSpPr/>
          <p:nvPr/>
        </p:nvSpPr>
        <p:spPr>
          <a:xfrm>
            <a:off x="372121" y="971216"/>
            <a:ext cx="5596880" cy="2502379"/>
          </a:xfrm>
          <a:prstGeom prst="roundRect">
            <a:avLst/>
          </a:prstGeom>
          <a:noFill/>
          <a:ln w="38100">
            <a:solidFill>
              <a:srgbClr val="F8B2B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FAA828D6-6BFA-F2A0-13EB-669E654D7D6F}"/>
              </a:ext>
            </a:extLst>
          </p:cNvPr>
          <p:cNvSpPr/>
          <p:nvPr/>
        </p:nvSpPr>
        <p:spPr>
          <a:xfrm>
            <a:off x="6223000" y="971216"/>
            <a:ext cx="5661424" cy="2502379"/>
          </a:xfrm>
          <a:prstGeom prst="roundRect">
            <a:avLst/>
          </a:prstGeom>
          <a:noFill/>
          <a:ln w="38100">
            <a:solidFill>
              <a:srgbClr val="9FD9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6141A4E8-3237-C793-A227-1167A17B17EB}"/>
              </a:ext>
            </a:extLst>
          </p:cNvPr>
          <p:cNvSpPr/>
          <p:nvPr/>
        </p:nvSpPr>
        <p:spPr>
          <a:xfrm>
            <a:off x="364785" y="3678132"/>
            <a:ext cx="5604216" cy="2502379"/>
          </a:xfrm>
          <a:prstGeom prst="roundRect">
            <a:avLst/>
          </a:prstGeom>
          <a:noFill/>
          <a:ln w="38100">
            <a:solidFill>
              <a:srgbClr val="E3C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8678B72-DB75-300F-5D21-D93A525951F4}"/>
              </a:ext>
            </a:extLst>
          </p:cNvPr>
          <p:cNvSpPr txBox="1"/>
          <p:nvPr/>
        </p:nvSpPr>
        <p:spPr>
          <a:xfrm>
            <a:off x="557121" y="1074964"/>
            <a:ext cx="5263884" cy="232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>
                <a:ln>
                  <a:noFill/>
                </a:ln>
                <a:effectLst/>
                <a:highlight>
                  <a:srgbClr val="F8B2B1"/>
                </a:highlight>
                <a:uLnTx/>
                <a:uFillTx/>
                <a:latin typeface="Open Sauce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Educazione al lavoro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600" b="1" i="0" u="none" strike="noStrike" kern="1200" cap="none" spc="0" normalizeH="0" baseline="0">
              <a:ln>
                <a:noFill/>
              </a:ln>
              <a:effectLst/>
              <a:highlight>
                <a:srgbClr val="9FD9D5"/>
              </a:highlight>
              <a:uLnTx/>
              <a:uFillTx/>
              <a:latin typeface="Open Sauce Sans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it-IT" sz="1400">
                <a:latin typeface="Open Sauce Sans" panose="00000500000000000000" pitchFamily="2" charset="0"/>
              </a:rPr>
              <a:t>L’evoluzione del mondo del lavoro richiede sempre nuove competenze e skill, flessibilità e capacità di adattamento. In questo contesto in continuo cambiamento, l’orientamento al lavoro e la costruzione di un progetto professionale individualizzato sono fondamentali e al centro del modello di intervento dei progetti di educazione al lavoro.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D474910-6B01-3553-1116-FFF1863050F8}"/>
              </a:ext>
            </a:extLst>
          </p:cNvPr>
          <p:cNvSpPr txBox="1"/>
          <p:nvPr/>
        </p:nvSpPr>
        <p:spPr>
          <a:xfrm>
            <a:off x="6400800" y="1085597"/>
            <a:ext cx="5340409" cy="2309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err="1">
                <a:ln>
                  <a:noFill/>
                </a:ln>
                <a:effectLst/>
                <a:highlight>
                  <a:srgbClr val="9FD9D5"/>
                </a:highlight>
                <a:uLnTx/>
                <a:uFillTx/>
                <a:latin typeface="Open Sauce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Diversity</a:t>
            </a:r>
            <a:r>
              <a:rPr kumimoji="0" lang="it-IT" sz="2200" b="1" i="0" u="none" strike="noStrike" kern="1200" cap="none" spc="0" normalizeH="0" baseline="0">
                <a:ln>
                  <a:noFill/>
                </a:ln>
                <a:effectLst/>
                <a:highlight>
                  <a:srgbClr val="9FD9D5"/>
                </a:highlight>
                <a:uLnTx/>
                <a:uFillTx/>
                <a:latin typeface="Open Sauce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Equity &amp; </a:t>
            </a:r>
            <a:r>
              <a:rPr kumimoji="0" lang="it-IT" sz="2200" b="1" i="0" u="none" strike="noStrike" kern="1200" cap="none" spc="0" normalizeH="0" baseline="0" err="1">
                <a:ln>
                  <a:noFill/>
                </a:ln>
                <a:effectLst/>
                <a:highlight>
                  <a:srgbClr val="9FD9D5"/>
                </a:highlight>
                <a:uLnTx/>
                <a:uFillTx/>
                <a:latin typeface="Open Sauce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Inclusion</a:t>
            </a:r>
            <a:endParaRPr kumimoji="0" lang="it-IT" sz="2200" b="1" i="0" u="none" strike="noStrike" kern="1200" cap="none" spc="0" normalizeH="0" baseline="0">
              <a:ln>
                <a:noFill/>
              </a:ln>
              <a:effectLst/>
              <a:highlight>
                <a:srgbClr val="9FD9D5"/>
              </a:highlight>
              <a:uLnTx/>
              <a:uFillTx/>
              <a:latin typeface="Open Sauce Sans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600" b="1" i="0" u="none" strike="noStrike" kern="1200" cap="none" spc="0" normalizeH="0" baseline="0">
              <a:ln>
                <a:noFill/>
              </a:ln>
              <a:effectLst/>
              <a:uLnTx/>
              <a:uFillTx/>
              <a:latin typeface="Open Sauce Sans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>
                <a:latin typeface="Open Sauce Sans" panose="00000500000000000000" pitchFamily="2" charset="0"/>
              </a:rPr>
              <a:t>Oggi le iniziative di DE&amp;I richiedono un approccio strategico che vada oltre la semplice prevenzione delle discriminazioni. In questo contesto, le aziende sono chiamate a valorizzare il capitale umano creando modelli organizzativi inclusivi, capaci di esprimere il potenziale delle persone, contribuendo altresì a migliorare le performance e rafforzare la propria reputazione.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11B5A5A-500A-3327-11B0-F3DC96E695C2}"/>
              </a:ext>
            </a:extLst>
          </p:cNvPr>
          <p:cNvSpPr txBox="1"/>
          <p:nvPr/>
        </p:nvSpPr>
        <p:spPr>
          <a:xfrm>
            <a:off x="538348" y="3858895"/>
            <a:ext cx="5282657" cy="2051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err="1">
                <a:ln>
                  <a:noFill/>
                </a:ln>
                <a:effectLst/>
                <a:highlight>
                  <a:srgbClr val="E3C6DF"/>
                </a:highlight>
                <a:uLnTx/>
                <a:uFillTx/>
                <a:latin typeface="Open Sauce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Capacity</a:t>
            </a:r>
            <a:r>
              <a:rPr kumimoji="0" lang="it-IT" sz="2200" b="1" i="0" u="none" strike="noStrike" kern="1200" cap="none" spc="0" normalizeH="0" baseline="0">
                <a:ln>
                  <a:noFill/>
                </a:ln>
                <a:effectLst/>
                <a:highlight>
                  <a:srgbClr val="E3C6DF"/>
                </a:highlight>
                <a:uLnTx/>
                <a:uFillTx/>
                <a:latin typeface="Open Sauce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Building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600" b="1" i="0" u="none" strike="noStrike" kern="1200" cap="none" spc="0" normalizeH="0" baseline="0">
              <a:ln>
                <a:noFill/>
              </a:ln>
              <a:effectLst/>
              <a:highlight>
                <a:srgbClr val="E3C6DF"/>
              </a:highlight>
              <a:uLnTx/>
              <a:uFillTx/>
              <a:latin typeface="Open Sauce Sans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>
                <a:latin typeface="Open Sauce Sans" panose="00000500000000000000" pitchFamily="2" charset="0"/>
              </a:rPr>
              <a:t>Nel contesto socioeconomico attuale, risulta strategico per le organizzazioni della società civile investire nel capitale umano, rafforzare le competenze progettuali e manageriali e attivare processi virtuosi capaci di amplificare l’impatto sociale e garantire la sostenibilità delle azioni nel tempo.</a:t>
            </a: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BAB0AD0D-4496-0002-622A-0EFC903A90D5}"/>
              </a:ext>
            </a:extLst>
          </p:cNvPr>
          <p:cNvSpPr/>
          <p:nvPr/>
        </p:nvSpPr>
        <p:spPr>
          <a:xfrm>
            <a:off x="6223000" y="3678131"/>
            <a:ext cx="5738769" cy="2502379"/>
          </a:xfrm>
          <a:prstGeom prst="roundRect">
            <a:avLst/>
          </a:prstGeom>
          <a:noFill/>
          <a:ln w="38100">
            <a:solidFill>
              <a:srgbClr val="FBCD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3F75C3F-4E13-2D28-CD7E-1F5DC1D0B7A8}"/>
              </a:ext>
            </a:extLst>
          </p:cNvPr>
          <p:cNvSpPr txBox="1"/>
          <p:nvPr/>
        </p:nvSpPr>
        <p:spPr>
          <a:xfrm>
            <a:off x="6368902" y="3788316"/>
            <a:ext cx="5504890" cy="230960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>
                <a:ln>
                  <a:noFill/>
                </a:ln>
                <a:effectLst/>
                <a:highlight>
                  <a:srgbClr val="FBCDA6"/>
                </a:highlight>
                <a:uLnTx/>
                <a:uFillTx/>
                <a:latin typeface="Open Sauce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Innovazione sociale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600" b="1" i="0" u="none" strike="noStrike" kern="1200" cap="none" spc="0" normalizeH="0" baseline="0">
              <a:ln>
                <a:noFill/>
              </a:ln>
              <a:effectLst/>
              <a:highlight>
                <a:srgbClr val="FBCDA6"/>
              </a:highlight>
              <a:uLnTx/>
              <a:uFillTx/>
              <a:latin typeface="Open Sauce Sans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>
                <a:latin typeface="Open Sauce Sans" panose="00000500000000000000" pitchFamily="2" charset="0"/>
              </a:rPr>
              <a:t>La complessità del mondo del lavoro impone la necessità di promuovere sinergie efficaci, co-programmazioni e co-progettazioni orientate verso una logica di sistema e di rete. Un dialogo continuo e una visione condivisa tra tutti gli attori che concorrono all’interesse sociale risultano fondamentali per creare soluzioni innovative e durature capaci di dar vita a veri e propri welfare generativi di prossimità.</a:t>
            </a:r>
          </a:p>
        </p:txBody>
      </p:sp>
    </p:spTree>
    <p:extLst>
      <p:ext uri="{BB962C8B-B14F-4D97-AF65-F5344CB8AC3E}">
        <p14:creationId xmlns:p14="http://schemas.microsoft.com/office/powerpoint/2010/main" val="3145524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5408B1D-DD8A-3825-7A8A-8B23DC0775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50" t="36349" r="28929" b="16667"/>
          <a:stretch/>
        </p:blipFill>
        <p:spPr>
          <a:xfrm>
            <a:off x="945474" y="697397"/>
            <a:ext cx="9782089" cy="546320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BDFFF50-A40F-0A10-C3CE-831F787885D9}"/>
              </a:ext>
            </a:extLst>
          </p:cNvPr>
          <p:cNvSpPr txBox="1"/>
          <p:nvPr/>
        </p:nvSpPr>
        <p:spPr>
          <a:xfrm>
            <a:off x="773153" y="2776839"/>
            <a:ext cx="152471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DONNE IN SITUAZIONE DI SVANTAGGIO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uce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F33794F-5FCA-EC66-A5AC-D88C343EAAA4}"/>
              </a:ext>
            </a:extLst>
          </p:cNvPr>
          <p:cNvSpPr txBox="1"/>
          <p:nvPr/>
        </p:nvSpPr>
        <p:spPr>
          <a:xfrm>
            <a:off x="2914793" y="2755197"/>
            <a:ext cx="1291058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NEET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uce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52908DB-B217-E0F9-A7A7-07C93FB00281}"/>
              </a:ext>
            </a:extLst>
          </p:cNvPr>
          <p:cNvSpPr txBox="1"/>
          <p:nvPr/>
        </p:nvSpPr>
        <p:spPr>
          <a:xfrm>
            <a:off x="4417842" y="2755197"/>
            <a:ext cx="235763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PERSONE CON DISABILITÀ e PERSONE AUTISTICHE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uce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DFDEC55-39FA-946B-6E29-871DF9831F72}"/>
              </a:ext>
            </a:extLst>
          </p:cNvPr>
          <p:cNvSpPr txBox="1"/>
          <p:nvPr/>
        </p:nvSpPr>
        <p:spPr>
          <a:xfrm>
            <a:off x="6775478" y="2763076"/>
            <a:ext cx="193716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PERSONE RIFUGIATE E RICHIEDENTI ASILO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uce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E08F9F6-C6D6-9150-38DE-6CD20AF93AD6}"/>
              </a:ext>
            </a:extLst>
          </p:cNvPr>
          <p:cNvSpPr txBox="1"/>
          <p:nvPr/>
        </p:nvSpPr>
        <p:spPr>
          <a:xfrm>
            <a:off x="8969561" y="2760680"/>
            <a:ext cx="156032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NUOVE POVERTÀ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uce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E7DDD4B-F02B-EF2B-25E4-3320137F9462}"/>
              </a:ext>
            </a:extLst>
          </p:cNvPr>
          <p:cNvSpPr txBox="1"/>
          <p:nvPr/>
        </p:nvSpPr>
        <p:spPr>
          <a:xfrm>
            <a:off x="877944" y="5317946"/>
            <a:ext cx="211951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AZIENDE/DIPENDENTI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uce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77E5619-2649-6C12-D7A6-734CC6CA4143}"/>
              </a:ext>
            </a:extLst>
          </p:cNvPr>
          <p:cNvSpPr txBox="1"/>
          <p:nvPr/>
        </p:nvSpPr>
        <p:spPr>
          <a:xfrm>
            <a:off x="2982324" y="5317946"/>
            <a:ext cx="214164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OPERATORI/OPERATRICI DEL TERZO SETTORE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uce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98DF1F7-9B96-4394-8E4A-D84DE6B8D192}"/>
              </a:ext>
            </a:extLst>
          </p:cNvPr>
          <p:cNvSpPr txBox="1"/>
          <p:nvPr/>
        </p:nvSpPr>
        <p:spPr>
          <a:xfrm>
            <a:off x="2997460" y="5788869"/>
            <a:ext cx="196932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Capacity Building</a:t>
            </a: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384E7A8F-86BA-F253-F4ED-EC7C237C05BB}"/>
              </a:ext>
            </a:extLst>
          </p:cNvPr>
          <p:cNvSpPr txBox="1"/>
          <p:nvPr/>
        </p:nvSpPr>
        <p:spPr>
          <a:xfrm>
            <a:off x="773153" y="557065"/>
            <a:ext cx="9870037" cy="504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Le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persone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che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supportiamo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uce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3A1F189-011C-6C3D-9230-5EC6C9BE762A}"/>
              </a:ext>
            </a:extLst>
          </p:cNvPr>
          <p:cNvSpPr txBox="1"/>
          <p:nvPr/>
        </p:nvSpPr>
        <p:spPr>
          <a:xfrm>
            <a:off x="953042" y="5541070"/>
            <a:ext cx="1969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Sensibilizzazioni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(Diversity Talk)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603C0F76-DD35-6C5E-91AB-1AEE382EE9A7}"/>
              </a:ext>
            </a:extLst>
          </p:cNvPr>
          <p:cNvGrpSpPr/>
          <p:nvPr/>
        </p:nvGrpSpPr>
        <p:grpSpPr>
          <a:xfrm>
            <a:off x="0" y="6324449"/>
            <a:ext cx="12192000" cy="533551"/>
            <a:chOff x="0" y="0"/>
            <a:chExt cx="6424786" cy="81731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AD60203-9233-6C15-ED40-F616B6223541}"/>
                </a:ext>
              </a:extLst>
            </p:cNvPr>
            <p:cNvSpPr/>
            <p:nvPr/>
          </p:nvSpPr>
          <p:spPr>
            <a:xfrm>
              <a:off x="0" y="0"/>
              <a:ext cx="6424786" cy="817319"/>
            </a:xfrm>
            <a:custGeom>
              <a:avLst/>
              <a:gdLst/>
              <a:ahLst/>
              <a:cxnLst/>
              <a:rect l="l" t="t" r="r" b="b"/>
              <a:pathLst>
                <a:path w="6424786" h="817319">
                  <a:moveTo>
                    <a:pt x="0" y="0"/>
                  </a:moveTo>
                  <a:lnTo>
                    <a:pt x="6424786" y="0"/>
                  </a:lnTo>
                  <a:lnTo>
                    <a:pt x="6424786" y="817319"/>
                  </a:lnTo>
                  <a:lnTo>
                    <a:pt x="0" y="817319"/>
                  </a:lnTo>
                  <a:close/>
                </a:path>
              </a:pathLst>
            </a:custGeom>
            <a:solidFill>
              <a:srgbClr val="03989E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14" name="Immagine 13" descr="Immagine che contiene Carattere, testo, schermata, nero&#10;&#10;Il contenuto generato dall'IA potrebbe non essere corretto.">
            <a:extLst>
              <a:ext uri="{FF2B5EF4-FFF2-40B4-BE49-F238E27FC236}">
                <a16:creationId xmlns:a16="http://schemas.microsoft.com/office/drawing/2014/main" id="{A865AB43-5358-6027-D788-8260C6009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15" y="6150273"/>
            <a:ext cx="2216181" cy="945136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854C3A2E-8813-9209-D13B-E4FCDB7A430E}"/>
              </a:ext>
            </a:extLst>
          </p:cNvPr>
          <p:cNvSpPr/>
          <p:nvPr/>
        </p:nvSpPr>
        <p:spPr>
          <a:xfrm>
            <a:off x="5219700" y="3898900"/>
            <a:ext cx="5378211" cy="1278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 descr="Immagine che contiene testo, Carattere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B15EB76F-473A-F1DD-0E7F-49AE38DAC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64" y="5621814"/>
            <a:ext cx="458488" cy="458488"/>
          </a:xfrm>
          <a:prstGeom prst="rect">
            <a:avLst/>
          </a:prstGeom>
        </p:spPr>
      </p:pic>
      <p:pic>
        <p:nvPicPr>
          <p:cNvPr id="17" name="Immagine 16" descr="Immagine che contiene testo, Carattere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DA2325CC-B504-8F6F-1B50-8A2F765D43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315" y="5619790"/>
            <a:ext cx="458488" cy="458488"/>
          </a:xfrm>
          <a:prstGeom prst="rect">
            <a:avLst/>
          </a:prstGeom>
        </p:spPr>
      </p:pic>
      <p:pic>
        <p:nvPicPr>
          <p:cNvPr id="19" name="Immagine 18" descr="Immagine che contiene testo, Elementi grafici, Carattere, design&#10;&#10;Il contenuto generato dall'IA potrebbe non essere corretto.">
            <a:extLst>
              <a:ext uri="{FF2B5EF4-FFF2-40B4-BE49-F238E27FC236}">
                <a16:creationId xmlns:a16="http://schemas.microsoft.com/office/drawing/2014/main" id="{30C88DCE-6B38-AEF2-FF0A-28A6EC59C4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138" y="5622458"/>
            <a:ext cx="458488" cy="458488"/>
          </a:xfrm>
          <a:prstGeom prst="rect">
            <a:avLst/>
          </a:prstGeom>
        </p:spPr>
      </p:pic>
      <p:pic>
        <p:nvPicPr>
          <p:cNvPr id="25" name="Immagine 24" descr="Immagine che contiene testo, logo, Carattere, simbolo&#10;&#10;Il contenuto generato dall'IA potrebbe non essere corretto.">
            <a:extLst>
              <a:ext uri="{FF2B5EF4-FFF2-40B4-BE49-F238E27FC236}">
                <a16:creationId xmlns:a16="http://schemas.microsoft.com/office/drawing/2014/main" id="{99AC2D50-4C41-3041-3C94-350D1981D6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017" y="5619790"/>
            <a:ext cx="458488" cy="458488"/>
          </a:xfrm>
          <a:prstGeom prst="rect">
            <a:avLst/>
          </a:prstGeom>
        </p:spPr>
      </p:pic>
      <p:pic>
        <p:nvPicPr>
          <p:cNvPr id="26" name="Immagine 25" descr="Immagine che contiene testo, Carattere, Elementi grafici, rosso&#10;&#10;Il contenuto generato dall'IA potrebbe non essere corretto.">
            <a:extLst>
              <a:ext uri="{FF2B5EF4-FFF2-40B4-BE49-F238E27FC236}">
                <a16:creationId xmlns:a16="http://schemas.microsoft.com/office/drawing/2014/main" id="{E63233B0-80F7-BD6F-51CC-B855EC6702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12" y="5619790"/>
            <a:ext cx="458489" cy="45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8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6C17CA2-FBE6-4359-0B60-672C0A3F2CA2}"/>
              </a:ext>
            </a:extLst>
          </p:cNvPr>
          <p:cNvGrpSpPr/>
          <p:nvPr/>
        </p:nvGrpSpPr>
        <p:grpSpPr>
          <a:xfrm>
            <a:off x="0" y="6349849"/>
            <a:ext cx="12192000" cy="533551"/>
            <a:chOff x="0" y="0"/>
            <a:chExt cx="6424786" cy="81731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D219F20-6BF4-6A79-D47E-BB93AC669EEA}"/>
                </a:ext>
              </a:extLst>
            </p:cNvPr>
            <p:cNvSpPr/>
            <p:nvPr/>
          </p:nvSpPr>
          <p:spPr>
            <a:xfrm>
              <a:off x="0" y="0"/>
              <a:ext cx="6424786" cy="817319"/>
            </a:xfrm>
            <a:custGeom>
              <a:avLst/>
              <a:gdLst/>
              <a:ahLst/>
              <a:cxnLst/>
              <a:rect l="l" t="t" r="r" b="b"/>
              <a:pathLst>
                <a:path w="6424786" h="817319">
                  <a:moveTo>
                    <a:pt x="0" y="0"/>
                  </a:moveTo>
                  <a:lnTo>
                    <a:pt x="6424786" y="0"/>
                  </a:lnTo>
                  <a:lnTo>
                    <a:pt x="6424786" y="817319"/>
                  </a:lnTo>
                  <a:lnTo>
                    <a:pt x="0" y="817319"/>
                  </a:lnTo>
                  <a:close/>
                </a:path>
              </a:pathLst>
            </a:custGeom>
            <a:solidFill>
              <a:srgbClr val="03989E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9" name="Immagine 8" descr="Immagine che contiene Carattere, testo, schermata, nero&#10;&#10;Il contenuto generato dall'IA potrebbe non essere corretto.">
            <a:extLst>
              <a:ext uri="{FF2B5EF4-FFF2-40B4-BE49-F238E27FC236}">
                <a16:creationId xmlns:a16="http://schemas.microsoft.com/office/drawing/2014/main" id="{4FB94E52-C901-E2DA-A512-44B152F37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15" y="6150273"/>
            <a:ext cx="2216181" cy="945136"/>
          </a:xfrm>
          <a:prstGeom prst="rect">
            <a:avLst/>
          </a:prstGeom>
        </p:spPr>
      </p:pic>
      <p:sp>
        <p:nvSpPr>
          <p:cNvPr id="13" name="Freeform 16">
            <a:extLst>
              <a:ext uri="{FF2B5EF4-FFF2-40B4-BE49-F238E27FC236}">
                <a16:creationId xmlns:a16="http://schemas.microsoft.com/office/drawing/2014/main" id="{EC853789-9AA6-D40B-D3AB-B3863E2DB95F}"/>
              </a:ext>
            </a:extLst>
          </p:cNvPr>
          <p:cNvSpPr/>
          <p:nvPr/>
        </p:nvSpPr>
        <p:spPr>
          <a:xfrm>
            <a:off x="0" y="1"/>
            <a:ext cx="12192000" cy="6349843"/>
          </a:xfrm>
          <a:custGeom>
            <a:avLst/>
            <a:gdLst/>
            <a:ahLst/>
            <a:cxnLst/>
            <a:rect l="l" t="t" r="r" b="b"/>
            <a:pathLst>
              <a:path w="1913890" h="16136085">
                <a:moveTo>
                  <a:pt x="0" y="0"/>
                </a:moveTo>
                <a:lnTo>
                  <a:pt x="1913890" y="0"/>
                </a:lnTo>
                <a:lnTo>
                  <a:pt x="1913890" y="16136085"/>
                </a:lnTo>
                <a:lnTo>
                  <a:pt x="0" y="16136085"/>
                </a:lnTo>
                <a:close/>
              </a:path>
            </a:pathLst>
          </a:custGeom>
          <a:solidFill>
            <a:srgbClr val="03989E">
              <a:alpha val="25000"/>
            </a:srgb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D04483A-847B-BC32-5928-11BACAE7C132}"/>
              </a:ext>
            </a:extLst>
          </p:cNvPr>
          <p:cNvSpPr/>
          <p:nvPr/>
        </p:nvSpPr>
        <p:spPr>
          <a:xfrm>
            <a:off x="-2" y="5209952"/>
            <a:ext cx="6591302" cy="113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2" descr="Home - Associazione Diesis">
            <a:extLst>
              <a:ext uri="{FF2B5EF4-FFF2-40B4-BE49-F238E27FC236}">
                <a16:creationId xmlns:a16="http://schemas.microsoft.com/office/drawing/2014/main" id="{E8CADA2D-EAEF-16BC-258D-417A8AA99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90" y="5274556"/>
            <a:ext cx="1137684" cy="101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 descr="Immagine che contiene Carattere, schermata, Elementi grafici, testo&#10;&#10;Il contenuto generato dall'IA potrebbe non essere corretto.">
            <a:extLst>
              <a:ext uri="{FF2B5EF4-FFF2-40B4-BE49-F238E27FC236}">
                <a16:creationId xmlns:a16="http://schemas.microsoft.com/office/drawing/2014/main" id="{C1AA65E9-B088-9359-8FD6-2D0FE22CC4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9" y="5037953"/>
            <a:ext cx="3828762" cy="163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02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565500" y="1446181"/>
            <a:ext cx="5075839" cy="19702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Con 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03989E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#COLORIAMOLINVISIBILE 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promuoviamo 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03989E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l’inclusione lavorativa di giovani con autismo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, che, se messi nelle condizioni di emergere, rappresentano un 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03989E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talento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 e una fonte di </a:t>
            </a:r>
            <a:r>
              <a:rPr lang="it-IT" sz="1600" b="1">
                <a:solidFill>
                  <a:srgbClr val="03989E"/>
                </a:solidFill>
                <a:latin typeface="Open Sauce Sans" panose="00000500000000000000" pitchFamily="2" charset="0"/>
              </a:rPr>
              <a:t>crescita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 per il team di lavoro, per le imprese e per la società nel suo complesso.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7F292EF-E153-5756-3C5A-3A73C78A850B}"/>
              </a:ext>
            </a:extLst>
          </p:cNvPr>
          <p:cNvSpPr txBox="1"/>
          <p:nvPr/>
        </p:nvSpPr>
        <p:spPr>
          <a:xfrm>
            <a:off x="295545" y="280566"/>
            <a:ext cx="1198744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87" normalizeH="0" baseline="0" noProof="0">
                <a:ln>
                  <a:noFill/>
                </a:ln>
                <a:solidFill>
                  <a:srgbClr val="03989E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#COLORIAMOLINVISIBILE- </a:t>
            </a:r>
            <a:r>
              <a:rPr kumimoji="0" lang="it-IT" sz="3400" b="1" i="0" u="none" strike="noStrike" kern="1200" cap="none" spc="87" normalizeH="0" baseline="0" noProof="0">
                <a:ln>
                  <a:noFill/>
                </a:ln>
                <a:solidFill>
                  <a:srgbClr val="03989E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Al lavoro per l’autismo</a:t>
            </a:r>
          </a:p>
        </p:txBody>
      </p:sp>
      <p:pic>
        <p:nvPicPr>
          <p:cNvPr id="60" name="Immagine 59" descr="Immagine che contiene testo, Carattere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588026B3-5381-0E45-AA19-E22BC22E7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851" y="5148447"/>
            <a:ext cx="682066" cy="682066"/>
          </a:xfrm>
          <a:prstGeom prst="rect">
            <a:avLst/>
          </a:prstGeom>
        </p:spPr>
      </p:pic>
      <p:pic>
        <p:nvPicPr>
          <p:cNvPr id="61" name="Immagine 60" descr="Immagine che contiene testo, Elementi grafici, Carattere, design&#10;&#10;Il contenuto generato dall'IA potrebbe non essere corretto.">
            <a:extLst>
              <a:ext uri="{FF2B5EF4-FFF2-40B4-BE49-F238E27FC236}">
                <a16:creationId xmlns:a16="http://schemas.microsoft.com/office/drawing/2014/main" id="{CEC684D1-0948-A80D-566C-34BC148280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740" y="5141289"/>
            <a:ext cx="682066" cy="682066"/>
          </a:xfrm>
          <a:prstGeom prst="rect">
            <a:avLst/>
          </a:prstGeom>
        </p:spPr>
      </p:pic>
      <p:pic>
        <p:nvPicPr>
          <p:cNvPr id="62" name="Immagine 61" descr="Immagine che contiene testo, logo, Carattere, simbolo&#10;&#10;Il contenuto generato dall'IA potrebbe non essere corretto.">
            <a:extLst>
              <a:ext uri="{FF2B5EF4-FFF2-40B4-BE49-F238E27FC236}">
                <a16:creationId xmlns:a16="http://schemas.microsoft.com/office/drawing/2014/main" id="{FD7DAA43-F3F3-DD81-5FC9-75CD02F2B0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824" y="5148447"/>
            <a:ext cx="682066" cy="682066"/>
          </a:xfrm>
          <a:prstGeom prst="rect">
            <a:avLst/>
          </a:prstGeom>
        </p:spPr>
      </p:pic>
      <p:pic>
        <p:nvPicPr>
          <p:cNvPr id="63" name="Immagine 62" descr="Immagine che contiene testo, logo, design, rosso&#10;&#10;Il contenuto generato dall'IA potrebbe non essere corretto.">
            <a:extLst>
              <a:ext uri="{FF2B5EF4-FFF2-40B4-BE49-F238E27FC236}">
                <a16:creationId xmlns:a16="http://schemas.microsoft.com/office/drawing/2014/main" id="{0BFDE46C-47DE-BAD6-8205-4DC30BDCE1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52" y="5148447"/>
            <a:ext cx="682066" cy="682066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FC2F26F1-AD3E-16F0-653A-5B5FFE9EFF35}"/>
              </a:ext>
            </a:extLst>
          </p:cNvPr>
          <p:cNvGrpSpPr/>
          <p:nvPr/>
        </p:nvGrpSpPr>
        <p:grpSpPr>
          <a:xfrm>
            <a:off x="0" y="6349849"/>
            <a:ext cx="12192000" cy="533551"/>
            <a:chOff x="0" y="0"/>
            <a:chExt cx="6424786" cy="817319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348FDE21-5879-B959-7635-F90CF80AD7FD}"/>
                </a:ext>
              </a:extLst>
            </p:cNvPr>
            <p:cNvSpPr/>
            <p:nvPr/>
          </p:nvSpPr>
          <p:spPr>
            <a:xfrm>
              <a:off x="0" y="0"/>
              <a:ext cx="6424786" cy="817319"/>
            </a:xfrm>
            <a:custGeom>
              <a:avLst/>
              <a:gdLst/>
              <a:ahLst/>
              <a:cxnLst/>
              <a:rect l="l" t="t" r="r" b="b"/>
              <a:pathLst>
                <a:path w="6424786" h="817319">
                  <a:moveTo>
                    <a:pt x="0" y="0"/>
                  </a:moveTo>
                  <a:lnTo>
                    <a:pt x="6424786" y="0"/>
                  </a:lnTo>
                  <a:lnTo>
                    <a:pt x="6424786" y="817319"/>
                  </a:lnTo>
                  <a:lnTo>
                    <a:pt x="0" y="817319"/>
                  </a:lnTo>
                  <a:close/>
                </a:path>
              </a:pathLst>
            </a:custGeom>
            <a:solidFill>
              <a:srgbClr val="03989E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18" name="Immagine 17" descr="Immagine che contiene Carattere, testo, schermata, nero&#10;&#10;Il contenuto generato dall'IA potrebbe non essere corretto.">
            <a:extLst>
              <a:ext uri="{FF2B5EF4-FFF2-40B4-BE49-F238E27FC236}">
                <a16:creationId xmlns:a16="http://schemas.microsoft.com/office/drawing/2014/main" id="{DBED96D1-524E-3E51-8194-C6BBC53DE5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662" y="6192002"/>
            <a:ext cx="1991330" cy="849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094A13-86BB-6923-D2FB-C63C0F712216}"/>
              </a:ext>
            </a:extLst>
          </p:cNvPr>
          <p:cNvSpPr txBox="1"/>
          <p:nvPr/>
        </p:nvSpPr>
        <p:spPr>
          <a:xfrm>
            <a:off x="6701247" y="2940266"/>
            <a:ext cx="4925252" cy="16308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Insieme all'Associazione DIESIS, aiutiamo i giovani con autismo ad acquisire </a:t>
            </a:r>
            <a:r>
              <a:rPr kumimoji="0" lang="it-IT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l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'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03989E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autonomia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3989E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e la 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03989E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consapevolezza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3989E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delle proprie possibilità attraverso 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corsi di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3989E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 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03989E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orientamento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3989E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, </a:t>
            </a:r>
            <a:r>
              <a:rPr lang="it-IT" sz="1600" b="1">
                <a:solidFill>
                  <a:srgbClr val="03989E"/>
                </a:solidFill>
                <a:latin typeface="Open Sauce Sans" panose="00000500000000000000" pitchFamily="2" charset="0"/>
              </a:rPr>
              <a:t>formazione professionale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3989E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e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03989E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 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03989E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inserimenti lavorativo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.</a:t>
            </a:r>
          </a:p>
        </p:txBody>
      </p:sp>
      <p:pic>
        <p:nvPicPr>
          <p:cNvPr id="24" name="Picture 2" descr="Home - Associazione Diesis">
            <a:extLst>
              <a:ext uri="{FF2B5EF4-FFF2-40B4-BE49-F238E27FC236}">
                <a16:creationId xmlns:a16="http://schemas.microsoft.com/office/drawing/2014/main" id="{BAFFF19A-8BB4-158E-68F2-4859B70D9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472" y="1446181"/>
            <a:ext cx="1574800" cy="139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 descr="Immagine che contiene testo, grafica, Elementi grafici, poster&#10;&#10;Il contenuto generato dall'IA potrebbe non essere corretto.">
            <a:extLst>
              <a:ext uri="{FF2B5EF4-FFF2-40B4-BE49-F238E27FC236}">
                <a16:creationId xmlns:a16="http://schemas.microsoft.com/office/drawing/2014/main" id="{529352CE-6D2C-7EAD-3D3A-546783FB4E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08"/>
          <a:stretch/>
        </p:blipFill>
        <p:spPr>
          <a:xfrm>
            <a:off x="514018" y="3944675"/>
            <a:ext cx="5127322" cy="188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5058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">
            <a:extLst>
              <a:ext uri="{FF2B5EF4-FFF2-40B4-BE49-F238E27FC236}">
                <a16:creationId xmlns:a16="http://schemas.microsoft.com/office/drawing/2014/main" id="{3C6F3727-CDB3-4E27-AF6E-045A92E6F2C4}"/>
              </a:ext>
            </a:extLst>
          </p:cNvPr>
          <p:cNvGrpSpPr/>
          <p:nvPr/>
        </p:nvGrpSpPr>
        <p:grpSpPr>
          <a:xfrm>
            <a:off x="0" y="6324450"/>
            <a:ext cx="12192000" cy="533551"/>
            <a:chOff x="0" y="0"/>
            <a:chExt cx="6424786" cy="817319"/>
          </a:xfrm>
        </p:grpSpPr>
        <p:sp>
          <p:nvSpPr>
            <p:cNvPr id="24" name="Freeform 3">
              <a:extLst>
                <a:ext uri="{FF2B5EF4-FFF2-40B4-BE49-F238E27FC236}">
                  <a16:creationId xmlns:a16="http://schemas.microsoft.com/office/drawing/2014/main" id="{B0F7FEF0-9A35-4B9E-A7C2-DD0454ABCF5F}"/>
                </a:ext>
              </a:extLst>
            </p:cNvPr>
            <p:cNvSpPr/>
            <p:nvPr/>
          </p:nvSpPr>
          <p:spPr>
            <a:xfrm>
              <a:off x="0" y="0"/>
              <a:ext cx="6424786" cy="817319"/>
            </a:xfrm>
            <a:custGeom>
              <a:avLst/>
              <a:gdLst/>
              <a:ahLst/>
              <a:cxnLst/>
              <a:rect l="l" t="t" r="r" b="b"/>
              <a:pathLst>
                <a:path w="6424786" h="817319">
                  <a:moveTo>
                    <a:pt x="0" y="0"/>
                  </a:moveTo>
                  <a:lnTo>
                    <a:pt x="6424786" y="0"/>
                  </a:lnTo>
                  <a:lnTo>
                    <a:pt x="6424786" y="817319"/>
                  </a:lnTo>
                  <a:lnTo>
                    <a:pt x="0" y="817319"/>
                  </a:lnTo>
                  <a:close/>
                </a:path>
              </a:pathLst>
            </a:custGeom>
            <a:solidFill>
              <a:srgbClr val="03989E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1" name="Freeform 3">
            <a:extLst>
              <a:ext uri="{FF2B5EF4-FFF2-40B4-BE49-F238E27FC236}">
                <a16:creationId xmlns:a16="http://schemas.microsoft.com/office/drawing/2014/main" id="{B0F7FEF0-9A35-4B9E-A7C2-DD0454ABCF5F}"/>
              </a:ext>
            </a:extLst>
          </p:cNvPr>
          <p:cNvSpPr/>
          <p:nvPr/>
        </p:nvSpPr>
        <p:spPr>
          <a:xfrm>
            <a:off x="0" y="1"/>
            <a:ext cx="12192000" cy="2296476"/>
          </a:xfrm>
          <a:custGeom>
            <a:avLst/>
            <a:gdLst/>
            <a:ahLst/>
            <a:cxnLst/>
            <a:rect l="l" t="t" r="r" b="b"/>
            <a:pathLst>
              <a:path w="6424786" h="817319">
                <a:moveTo>
                  <a:pt x="0" y="0"/>
                </a:moveTo>
                <a:lnTo>
                  <a:pt x="6424786" y="0"/>
                </a:lnTo>
                <a:lnTo>
                  <a:pt x="6424786" y="817319"/>
                </a:lnTo>
                <a:lnTo>
                  <a:pt x="0" y="817319"/>
                </a:lnTo>
                <a:close/>
              </a:path>
            </a:pathLst>
          </a:custGeom>
          <a:solidFill>
            <a:srgbClr val="03989E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TextBox 19"/>
          <p:cNvSpPr txBox="1"/>
          <p:nvPr/>
        </p:nvSpPr>
        <p:spPr>
          <a:xfrm>
            <a:off x="4517702" y="956791"/>
            <a:ext cx="3156591" cy="727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5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Grazie</a:t>
            </a:r>
          </a:p>
        </p:txBody>
      </p:sp>
      <p:pic>
        <p:nvPicPr>
          <p:cNvPr id="26" name="Picture 5">
            <a:extLst>
              <a:ext uri="{FF2B5EF4-FFF2-40B4-BE49-F238E27FC236}">
                <a16:creationId xmlns:a16="http://schemas.microsoft.com/office/drawing/2014/main" id="{620FEF45-DAF9-44F0-B072-60F42E130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06" t="9322" r="-2482" b="-1921"/>
          <a:stretch/>
        </p:blipFill>
        <p:spPr>
          <a:xfrm flipH="1">
            <a:off x="9035408" y="0"/>
            <a:ext cx="3156592" cy="2229492"/>
          </a:xfrm>
          <a:prstGeom prst="rect">
            <a:avLst/>
          </a:prstGeom>
        </p:spPr>
      </p:pic>
      <p:pic>
        <p:nvPicPr>
          <p:cNvPr id="2" name="Immagine 1">
            <a:hlinkClick r:id="rId3"/>
            <a:extLst>
              <a:ext uri="{FF2B5EF4-FFF2-40B4-BE49-F238E27FC236}">
                <a16:creationId xmlns:a16="http://schemas.microsoft.com/office/drawing/2014/main" id="{B33EDA65-A26C-AB9A-C9D3-465C7E003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2556" y="2417816"/>
            <a:ext cx="1651901" cy="642805"/>
          </a:xfrm>
          <a:prstGeom prst="rect">
            <a:avLst/>
          </a:prstGeom>
        </p:spPr>
      </p:pic>
      <p:pic>
        <p:nvPicPr>
          <p:cNvPr id="5" name="Immagine 4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E76843A1-F27D-D198-24A7-71DA871B2E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549" r="609" b="20313"/>
          <a:stretch/>
        </p:blipFill>
        <p:spPr>
          <a:xfrm>
            <a:off x="10898566" y="2377454"/>
            <a:ext cx="1293434" cy="795624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803F915A-ED9A-C8B5-4890-45C85EB08670}"/>
              </a:ext>
            </a:extLst>
          </p:cNvPr>
          <p:cNvSpPr/>
          <p:nvPr/>
        </p:nvSpPr>
        <p:spPr>
          <a:xfrm>
            <a:off x="1466454" y="2337995"/>
            <a:ext cx="1365381" cy="85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D806C040-00F4-182B-5271-D092746EEE3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40349"/>
          <a:stretch>
            <a:fillRect/>
          </a:stretch>
        </p:blipFill>
        <p:spPr>
          <a:xfrm>
            <a:off x="233844" y="2345465"/>
            <a:ext cx="1549688" cy="456519"/>
          </a:xfrm>
          <a:prstGeom prst="rect">
            <a:avLst/>
          </a:prstGeom>
        </p:spPr>
      </p:pic>
      <p:pic>
        <p:nvPicPr>
          <p:cNvPr id="10" name="Immagine 9" descr="Immagine che contiene Carattere, logo, Elementi grafici, simbolo&#10;&#10;Descrizione generata automaticamente">
            <a:extLst>
              <a:ext uri="{FF2B5EF4-FFF2-40B4-BE49-F238E27FC236}">
                <a16:creationId xmlns:a16="http://schemas.microsoft.com/office/drawing/2014/main" id="{72691FA1-34C0-CC88-8EC3-31C1BB94A0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4" b="25474"/>
          <a:stretch/>
        </p:blipFill>
        <p:spPr>
          <a:xfrm>
            <a:off x="277768" y="2784523"/>
            <a:ext cx="1532066" cy="521488"/>
          </a:xfrm>
          <a:prstGeom prst="rect">
            <a:avLst/>
          </a:prstGeom>
        </p:spPr>
      </p:pic>
      <p:pic>
        <p:nvPicPr>
          <p:cNvPr id="13" name="Immagine 12">
            <a:hlinkClick r:id="rId8"/>
            <a:extLst>
              <a:ext uri="{FF2B5EF4-FFF2-40B4-BE49-F238E27FC236}">
                <a16:creationId xmlns:a16="http://schemas.microsoft.com/office/drawing/2014/main" id="{A2BFAD68-8540-C8A2-216E-3299F01B9FD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5048"/>
          <a:stretch/>
        </p:blipFill>
        <p:spPr>
          <a:xfrm>
            <a:off x="4306006" y="3250462"/>
            <a:ext cx="3535780" cy="2240930"/>
          </a:xfrm>
          <a:prstGeom prst="rect">
            <a:avLst/>
          </a:prstGeom>
        </p:spPr>
      </p:pic>
      <p:pic>
        <p:nvPicPr>
          <p:cNvPr id="18" name="Immagine 17">
            <a:hlinkClick r:id="rId10"/>
            <a:extLst>
              <a:ext uri="{FF2B5EF4-FFF2-40B4-BE49-F238E27FC236}">
                <a16:creationId xmlns:a16="http://schemas.microsoft.com/office/drawing/2014/main" id="{8869EF7A-D330-1496-241A-F4C4A0543E3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2481"/>
          <a:stretch/>
        </p:blipFill>
        <p:spPr>
          <a:xfrm>
            <a:off x="9253001" y="5128385"/>
            <a:ext cx="2596445" cy="1074726"/>
          </a:xfrm>
          <a:prstGeom prst="rect">
            <a:avLst/>
          </a:prstGeom>
        </p:spPr>
      </p:pic>
      <p:pic>
        <p:nvPicPr>
          <p:cNvPr id="12" name="Picture 12">
            <a:hlinkClick r:id="rId12" tooltip="https://www.linkedin.com/company/fondazione-adecco-per-le-pari-opportunit%C3%A0/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480000" y="5675206"/>
            <a:ext cx="455841" cy="45584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65D5EE4-C39F-51B8-64C1-30E328B01A30}"/>
              </a:ext>
            </a:extLst>
          </p:cNvPr>
          <p:cNvSpPr txBox="1"/>
          <p:nvPr/>
        </p:nvSpPr>
        <p:spPr>
          <a:xfrm>
            <a:off x="195902" y="6320446"/>
            <a:ext cx="6094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uce Sans" panose="00000500000000000000" pitchFamily="2" charset="0"/>
                <a:ea typeface="Calibri" panose="020F0502020204030204" pitchFamily="34" charset="0"/>
                <a:cs typeface="+mn-cs"/>
              </a:rPr>
              <a:t>Fondazione Adecco è iscritta al RUNTS (Registro Unico Nazionale del Terzo Settore) - Raccolta Generale n° 6585 del 21/09/2022</a:t>
            </a:r>
          </a:p>
        </p:txBody>
      </p:sp>
      <p:pic>
        <p:nvPicPr>
          <p:cNvPr id="14" name="Picture 11">
            <a:hlinkClick r:id="rId15" tooltip="https://www.facebook.com/fondazioneadecco/"/>
            <a:extLst>
              <a:ext uri="{FF2B5EF4-FFF2-40B4-BE49-F238E27FC236}">
                <a16:creationId xmlns:a16="http://schemas.microsoft.com/office/drawing/2014/main" id="{A074FAB4-1D12-02AD-4CE9-540BFE2024A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122898" y="5672752"/>
            <a:ext cx="474412" cy="460750"/>
          </a:xfrm>
          <a:prstGeom prst="rect">
            <a:avLst/>
          </a:prstGeom>
        </p:spPr>
      </p:pic>
      <p:sp>
        <p:nvSpPr>
          <p:cNvPr id="17" name="TextBox 21">
            <a:extLst>
              <a:ext uri="{FF2B5EF4-FFF2-40B4-BE49-F238E27FC236}">
                <a16:creationId xmlns:a16="http://schemas.microsoft.com/office/drawing/2014/main" id="{69C8C8BB-B168-0E2A-FB5B-E0DE1DAEBB35}"/>
              </a:ext>
            </a:extLst>
          </p:cNvPr>
          <p:cNvSpPr txBox="1"/>
          <p:nvPr/>
        </p:nvSpPr>
        <p:spPr>
          <a:xfrm>
            <a:off x="3769686" y="5608303"/>
            <a:ext cx="4652625" cy="589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3989E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www.fondazioneadecco.org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3989E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24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3989E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fondazioneadecco@fondazioneadecco.it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3989E"/>
                </a:solidFill>
                <a:effectLst/>
                <a:uLnTx/>
                <a:uFillTx/>
                <a:latin typeface="Open Sauce Sans" panose="00000500000000000000" pitchFamily="2" charset="0"/>
                <a:ea typeface="+mn-ea"/>
                <a:cs typeface="+mn-cs"/>
              </a:rPr>
              <a:t>  </a:t>
            </a:r>
          </a:p>
        </p:txBody>
      </p:sp>
      <p:pic>
        <p:nvPicPr>
          <p:cNvPr id="21" name="Immagine 20" descr="Immagine che contiene testo, Carattere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BA314745-BB91-4B61-FE84-516403EA80E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9"/>
          <a:stretch/>
        </p:blipFill>
        <p:spPr>
          <a:xfrm>
            <a:off x="2047125" y="2309998"/>
            <a:ext cx="6888716" cy="1003079"/>
          </a:xfrm>
          <a:prstGeom prst="rect">
            <a:avLst/>
          </a:prstGeom>
        </p:spPr>
      </p:pic>
      <p:pic>
        <p:nvPicPr>
          <p:cNvPr id="3" name="Immagine 2" descr="Immagine che contiene Carattere, testo, schermata, nero&#10;&#10;Il contenuto generato dall'IA potrebbe non essere corretto.">
            <a:extLst>
              <a:ext uri="{FF2B5EF4-FFF2-40B4-BE49-F238E27FC236}">
                <a16:creationId xmlns:a16="http://schemas.microsoft.com/office/drawing/2014/main" id="{010AC32E-839C-F291-C5B9-C898F799CF5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15" y="6150273"/>
            <a:ext cx="2216181" cy="94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9704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2a795e10-3dfc-49cc-b718-24e67844e9b9">
      <Terms xmlns="http://schemas.microsoft.com/office/infopath/2007/PartnerControls"/>
    </lcf76f155ced4ddcb4097134ff3c332f>
    <_ip_UnifiedCompliancePolicyProperties xmlns="http://schemas.microsoft.com/sharepoint/v3" xsi:nil="true"/>
    <TaxCatchAll xmlns="8a716a8d-92be-4905-86e8-e32368b679c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5F6A7A66CBA234398A27873DB7336EB" ma:contentTypeVersion="21" ma:contentTypeDescription="Creare un nuovo documento." ma:contentTypeScope="" ma:versionID="622ba5511320bcaa7deaff117c8143f4">
  <xsd:schema xmlns:xsd="http://www.w3.org/2001/XMLSchema" xmlns:xs="http://www.w3.org/2001/XMLSchema" xmlns:p="http://schemas.microsoft.com/office/2006/metadata/properties" xmlns:ns1="http://schemas.microsoft.com/sharepoint/v3" xmlns:ns2="2a795e10-3dfc-49cc-b718-24e67844e9b9" xmlns:ns3="8a716a8d-92be-4905-86e8-e32368b679cb" targetNamespace="http://schemas.microsoft.com/office/2006/metadata/properties" ma:root="true" ma:fieldsID="9727098bffb50b4f3ebb57c4ffd0ba4f" ns1:_="" ns2:_="" ns3:_="">
    <xsd:import namespace="http://schemas.microsoft.com/sharepoint/v3"/>
    <xsd:import namespace="2a795e10-3dfc-49cc-b718-24e67844e9b9"/>
    <xsd:import namespace="8a716a8d-92be-4905-86e8-e32368b679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Proprietà criteri di conformità unificati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Azione interfaccia utente criteri di conformità unificati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795e10-3dfc-49cc-b718-24e67844e9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25a26606-5c73-4822-bc95-38ee462397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716a8d-92be-4905-86e8-e32368b679c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b637b1f-e5b0-4ffb-85cd-82c32d6a74a9}" ma:internalName="TaxCatchAll" ma:showField="CatchAllData" ma:web="8a716a8d-92be-4905-86e8-e32368b679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615EA0-27E6-4B19-8665-93B45A9F6B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0BEDDC-D5C3-43A9-BBEA-4872AEB1520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2a795e10-3dfc-49cc-b718-24e67844e9b9"/>
    <ds:schemaRef ds:uri="8a716a8d-92be-4905-86e8-e32368b679cb"/>
  </ds:schemaRefs>
</ds:datastoreItem>
</file>

<file path=customXml/itemProps3.xml><?xml version="1.0" encoding="utf-8"?>
<ds:datastoreItem xmlns:ds="http://schemas.openxmlformats.org/officeDocument/2006/customXml" ds:itemID="{584CB67F-37D9-44B1-A83A-2C714C2FF9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a795e10-3dfc-49cc-b718-24e67844e9b9"/>
    <ds:schemaRef ds:uri="8a716a8d-92be-4905-86e8-e32368b679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511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Open Sauce Sans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Federica Ticozzi</dc:creator>
  <cp:lastModifiedBy>Mario Massone</cp:lastModifiedBy>
  <cp:revision>3</cp:revision>
  <dcterms:created xsi:type="dcterms:W3CDTF">2025-09-09T08:44:39Z</dcterms:created>
  <dcterms:modified xsi:type="dcterms:W3CDTF">2025-10-23T17:24:50Z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0x01010025F6A7A66CBA234398A27873DB7336EB</vt:lpwstr>
  </property>
</Properties>
</file>