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16"/>
  </p:notesMasterIdLst>
  <p:sldIdLst>
    <p:sldId id="256" r:id="rId6"/>
    <p:sldId id="286" r:id="rId7"/>
    <p:sldId id="257" r:id="rId8"/>
    <p:sldId id="288" r:id="rId9"/>
    <p:sldId id="279" r:id="rId10"/>
    <p:sldId id="292" r:id="rId11"/>
    <p:sldId id="261" r:id="rId12"/>
    <p:sldId id="290" r:id="rId13"/>
    <p:sldId id="276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DF49D1-6F21-447C-8FF1-E22B355B8A83}" v="21" dt="2024-03-18T10:45:49.55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ietta Passacantando" userId="3b3ac866-b22f-46c4-b9c4-3da634b85651" providerId="ADAL" clId="{27DF49D1-6F21-447C-8FF1-E22B355B8A83}"/>
    <pc:docChg chg="custSel addSld delSld modSld sldOrd">
      <pc:chgData name="Orietta Passacantando" userId="3b3ac866-b22f-46c4-b9c4-3da634b85651" providerId="ADAL" clId="{27DF49D1-6F21-447C-8FF1-E22B355B8A83}" dt="2024-03-18T10:50:26.625" v="254" actId="1076"/>
      <pc:docMkLst>
        <pc:docMk/>
      </pc:docMkLst>
      <pc:sldChg chg="modSp add del mod ord modTransition">
        <pc:chgData name="Orietta Passacantando" userId="3b3ac866-b22f-46c4-b9c4-3da634b85651" providerId="ADAL" clId="{27DF49D1-6F21-447C-8FF1-E22B355B8A83}" dt="2024-03-18T10:32:22.585" v="23" actId="1076"/>
        <pc:sldMkLst>
          <pc:docMk/>
          <pc:sldMk cId="0" sldId="257"/>
        </pc:sldMkLst>
        <pc:spChg chg="mod">
          <ac:chgData name="Orietta Passacantando" userId="3b3ac866-b22f-46c4-b9c4-3da634b85651" providerId="ADAL" clId="{27DF49D1-6F21-447C-8FF1-E22B355B8A83}" dt="2024-03-18T10:29:40.521" v="8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Orietta Passacantando" userId="3b3ac866-b22f-46c4-b9c4-3da634b85651" providerId="ADAL" clId="{27DF49D1-6F21-447C-8FF1-E22B355B8A83}" dt="2024-03-18T10:29:43.193" v="9" actId="1076"/>
          <ac:spMkLst>
            <pc:docMk/>
            <pc:sldMk cId="0" sldId="257"/>
            <ac:spMk id="8" creationId="{00000000-0000-0000-0000-000000000000}"/>
          </ac:spMkLst>
        </pc:spChg>
        <pc:picChg chg="mod">
          <ac:chgData name="Orietta Passacantando" userId="3b3ac866-b22f-46c4-b9c4-3da634b85651" providerId="ADAL" clId="{27DF49D1-6F21-447C-8FF1-E22B355B8A83}" dt="2024-03-18T10:29:46.249" v="10" actId="1076"/>
          <ac:picMkLst>
            <pc:docMk/>
            <pc:sldMk cId="0" sldId="257"/>
            <ac:picMk id="3" creationId="{00000000-0000-0000-0000-000000000000}"/>
          </ac:picMkLst>
        </pc:picChg>
        <pc:picChg chg="mod">
          <ac:chgData name="Orietta Passacantando" userId="3b3ac866-b22f-46c4-b9c4-3da634b85651" providerId="ADAL" clId="{27DF49D1-6F21-447C-8FF1-E22B355B8A83}" dt="2024-03-18T10:31:51.153" v="20" actId="108"/>
          <ac:picMkLst>
            <pc:docMk/>
            <pc:sldMk cId="0" sldId="257"/>
            <ac:picMk id="4" creationId="{00000000-0000-0000-0000-000000000000}"/>
          </ac:picMkLst>
        </pc:picChg>
        <pc:picChg chg="mod">
          <ac:chgData name="Orietta Passacantando" userId="3b3ac866-b22f-46c4-b9c4-3da634b85651" providerId="ADAL" clId="{27DF49D1-6F21-447C-8FF1-E22B355B8A83}" dt="2024-03-18T10:31:44.070" v="19"/>
          <ac:picMkLst>
            <pc:docMk/>
            <pc:sldMk cId="0" sldId="257"/>
            <ac:picMk id="6" creationId="{00000000-0000-0000-0000-000000000000}"/>
          </ac:picMkLst>
        </pc:picChg>
        <pc:picChg chg="mod">
          <ac:chgData name="Orietta Passacantando" userId="3b3ac866-b22f-46c4-b9c4-3da634b85651" providerId="ADAL" clId="{27DF49D1-6F21-447C-8FF1-E22B355B8A83}" dt="2024-03-18T10:32:22.585" v="23" actId="1076"/>
          <ac:picMkLst>
            <pc:docMk/>
            <pc:sldMk cId="0" sldId="257"/>
            <ac:picMk id="10" creationId="{3FA2B1E4-5208-8AE1-84E5-4851DB760E9D}"/>
          </ac:picMkLst>
        </pc:picChg>
      </pc:sldChg>
      <pc:sldChg chg="addSp delSp modSp mod">
        <pc:chgData name="Orietta Passacantando" userId="3b3ac866-b22f-46c4-b9c4-3da634b85651" providerId="ADAL" clId="{27DF49D1-6F21-447C-8FF1-E22B355B8A83}" dt="2024-03-18T10:50:26.625" v="254" actId="1076"/>
        <pc:sldMkLst>
          <pc:docMk/>
          <pc:sldMk cId="0" sldId="260"/>
        </pc:sldMkLst>
        <pc:spChg chg="add">
          <ac:chgData name="Orietta Passacantando" userId="3b3ac866-b22f-46c4-b9c4-3da634b85651" providerId="ADAL" clId="{27DF49D1-6F21-447C-8FF1-E22B355B8A83}" dt="2024-03-18T10:45:32.961" v="52"/>
          <ac:spMkLst>
            <pc:docMk/>
            <pc:sldMk cId="0" sldId="260"/>
            <ac:spMk id="3" creationId="{A291B3D9-2A4A-3FBA-CD1C-8FD75522E649}"/>
          </ac:spMkLst>
        </pc:spChg>
        <pc:spChg chg="add del mod">
          <ac:chgData name="Orietta Passacantando" userId="3b3ac866-b22f-46c4-b9c4-3da634b85651" providerId="ADAL" clId="{27DF49D1-6F21-447C-8FF1-E22B355B8A83}" dt="2024-03-18T10:45:49.551" v="55" actId="478"/>
          <ac:spMkLst>
            <pc:docMk/>
            <pc:sldMk cId="0" sldId="260"/>
            <ac:spMk id="4" creationId="{9C180E21-0108-F04E-756C-E512E55BD2AE}"/>
          </ac:spMkLst>
        </pc:spChg>
        <pc:spChg chg="mod">
          <ac:chgData name="Orietta Passacantando" userId="3b3ac866-b22f-46c4-b9c4-3da634b85651" providerId="ADAL" clId="{27DF49D1-6F21-447C-8FF1-E22B355B8A83}" dt="2024-03-18T10:50:23.228" v="252" actId="255"/>
          <ac:spMkLst>
            <pc:docMk/>
            <pc:sldMk cId="0" sldId="260"/>
            <ac:spMk id="95" creationId="{00000000-0000-0000-0000-000000000000}"/>
          </ac:spMkLst>
        </pc:spChg>
        <pc:picChg chg="mod">
          <ac:chgData name="Orietta Passacantando" userId="3b3ac866-b22f-46c4-b9c4-3da634b85651" providerId="ADAL" clId="{27DF49D1-6F21-447C-8FF1-E22B355B8A83}" dt="2024-03-18T10:48:38.353" v="125" actId="1076"/>
          <ac:picMkLst>
            <pc:docMk/>
            <pc:sldMk cId="0" sldId="260"/>
            <ac:picMk id="2" creationId="{AFC0A5D2-A6B6-3000-049F-BAEEAD279093}"/>
          </ac:picMkLst>
        </pc:picChg>
        <pc:picChg chg="add mod">
          <ac:chgData name="Orietta Passacantando" userId="3b3ac866-b22f-46c4-b9c4-3da634b85651" providerId="ADAL" clId="{27DF49D1-6F21-447C-8FF1-E22B355B8A83}" dt="2024-03-18T10:50:26.625" v="254" actId="1076"/>
          <ac:picMkLst>
            <pc:docMk/>
            <pc:sldMk cId="0" sldId="260"/>
            <ac:picMk id="6" creationId="{7B32AD01-3A3B-70FB-59F1-80393EEF301C}"/>
          </ac:picMkLst>
        </pc:picChg>
        <pc:picChg chg="mod">
          <ac:chgData name="Orietta Passacantando" userId="3b3ac866-b22f-46c4-b9c4-3da634b85651" providerId="ADAL" clId="{27DF49D1-6F21-447C-8FF1-E22B355B8A83}" dt="2024-03-18T10:44:32.146" v="46" actId="14100"/>
          <ac:picMkLst>
            <pc:docMk/>
            <pc:sldMk cId="0" sldId="260"/>
            <ac:picMk id="96" creationId="{00000000-0000-0000-0000-000000000000}"/>
          </ac:picMkLst>
        </pc:picChg>
        <pc:picChg chg="add del mod">
          <ac:chgData name="Orietta Passacantando" userId="3b3ac866-b22f-46c4-b9c4-3da634b85651" providerId="ADAL" clId="{27DF49D1-6F21-447C-8FF1-E22B355B8A83}" dt="2024-03-18T10:45:31.252" v="51" actId="478"/>
          <ac:picMkLst>
            <pc:docMk/>
            <pc:sldMk cId="0" sldId="260"/>
            <ac:picMk id="1026" creationId="{B9EEF3C2-9EFE-0651-429E-BB6702879E8C}"/>
          </ac:picMkLst>
        </pc:picChg>
      </pc:sldChg>
      <pc:sldChg chg="modSp mod ord modAnim">
        <pc:chgData name="Orietta Passacantando" userId="3b3ac866-b22f-46c4-b9c4-3da634b85651" providerId="ADAL" clId="{27DF49D1-6F21-447C-8FF1-E22B355B8A83}" dt="2024-03-18T10:38:14.777" v="39" actId="207"/>
        <pc:sldMkLst>
          <pc:docMk/>
          <pc:sldMk cId="0" sldId="261"/>
        </pc:sldMkLst>
        <pc:spChg chg="mod">
          <ac:chgData name="Orietta Passacantando" userId="3b3ac866-b22f-46c4-b9c4-3da634b85651" providerId="ADAL" clId="{27DF49D1-6F21-447C-8FF1-E22B355B8A83}" dt="2024-03-18T10:38:14.777" v="39" actId="207"/>
          <ac:spMkLst>
            <pc:docMk/>
            <pc:sldMk cId="0" sldId="261"/>
            <ac:spMk id="99" creationId="{00000000-0000-0000-0000-000000000000}"/>
          </ac:spMkLst>
        </pc:spChg>
        <pc:spChg chg="mod">
          <ac:chgData name="Orietta Passacantando" userId="3b3ac866-b22f-46c4-b9c4-3da634b85651" providerId="ADAL" clId="{27DF49D1-6F21-447C-8FF1-E22B355B8A83}" dt="2024-03-18T10:34:40.625" v="31" actId="207"/>
          <ac:spMkLst>
            <pc:docMk/>
            <pc:sldMk cId="0" sldId="261"/>
            <ac:spMk id="100" creationId="{00000000-0000-0000-0000-000000000000}"/>
          </ac:spMkLst>
        </pc:spChg>
        <pc:picChg chg="mod">
          <ac:chgData name="Orietta Passacantando" userId="3b3ac866-b22f-46c4-b9c4-3da634b85651" providerId="ADAL" clId="{27DF49D1-6F21-447C-8FF1-E22B355B8A83}" dt="2024-03-18T10:35:35.561" v="37" actId="1076"/>
          <ac:picMkLst>
            <pc:docMk/>
            <pc:sldMk cId="0" sldId="261"/>
            <ac:picMk id="101" creationId="{00000000-0000-0000-0000-000000000000}"/>
          </ac:picMkLst>
        </pc:picChg>
      </pc:sldChg>
      <pc:sldChg chg="modSp mod">
        <pc:chgData name="Orietta Passacantando" userId="3b3ac866-b22f-46c4-b9c4-3da634b85651" providerId="ADAL" clId="{27DF49D1-6F21-447C-8FF1-E22B355B8A83}" dt="2024-03-18T10:35:32.793" v="36" actId="1076"/>
        <pc:sldMkLst>
          <pc:docMk/>
          <pc:sldMk cId="0" sldId="263"/>
        </pc:sldMkLst>
        <pc:picChg chg="mod">
          <ac:chgData name="Orietta Passacantando" userId="3b3ac866-b22f-46c4-b9c4-3da634b85651" providerId="ADAL" clId="{27DF49D1-6F21-447C-8FF1-E22B355B8A83}" dt="2024-03-18T10:35:32.793" v="36" actId="1076"/>
          <ac:picMkLst>
            <pc:docMk/>
            <pc:sldMk cId="0" sldId="263"/>
            <ac:picMk id="108" creationId="{00000000-0000-0000-0000-000000000000}"/>
          </ac:picMkLst>
        </pc:picChg>
      </pc:sldChg>
      <pc:sldChg chg="modSp mod ord">
        <pc:chgData name="Orietta Passacantando" userId="3b3ac866-b22f-46c4-b9c4-3da634b85651" providerId="ADAL" clId="{27DF49D1-6F21-447C-8FF1-E22B355B8A83}" dt="2024-03-18T10:34:26.811" v="30" actId="207"/>
        <pc:sldMkLst>
          <pc:docMk/>
          <pc:sldMk cId="305638707" sldId="279"/>
        </pc:sldMkLst>
        <pc:spChg chg="mod">
          <ac:chgData name="Orietta Passacantando" userId="3b3ac866-b22f-46c4-b9c4-3da634b85651" providerId="ADAL" clId="{27DF49D1-6F21-447C-8FF1-E22B355B8A83}" dt="2024-03-18T10:34:20.680" v="29" actId="207"/>
          <ac:spMkLst>
            <pc:docMk/>
            <pc:sldMk cId="305638707" sldId="279"/>
            <ac:spMk id="3" creationId="{D77FE6A5-2C06-D1B9-922E-7744280E56EF}"/>
          </ac:spMkLst>
        </pc:spChg>
        <pc:spChg chg="mod">
          <ac:chgData name="Orietta Passacantando" userId="3b3ac866-b22f-46c4-b9c4-3da634b85651" providerId="ADAL" clId="{27DF49D1-6F21-447C-8FF1-E22B355B8A83}" dt="2024-03-18T10:34:26.811" v="30" actId="207"/>
          <ac:spMkLst>
            <pc:docMk/>
            <pc:sldMk cId="305638707" sldId="279"/>
            <ac:spMk id="100" creationId="{00000000-0000-0000-0000-000000000000}"/>
          </ac:spMkLst>
        </pc:spChg>
      </pc:sldChg>
      <pc:sldChg chg="del">
        <pc:chgData name="Orietta Passacantando" userId="3b3ac866-b22f-46c4-b9c4-3da634b85651" providerId="ADAL" clId="{27DF49D1-6F21-447C-8FF1-E22B355B8A83}" dt="2024-03-18T10:35:19.970" v="33" actId="2696"/>
        <pc:sldMkLst>
          <pc:docMk/>
          <pc:sldMk cId="1253435072" sldId="280"/>
        </pc:sldMkLst>
      </pc:sldChg>
      <pc:sldChg chg="modSp mod">
        <pc:chgData name="Orietta Passacantando" userId="3b3ac866-b22f-46c4-b9c4-3da634b85651" providerId="ADAL" clId="{27DF49D1-6F21-447C-8FF1-E22B355B8A83}" dt="2024-03-18T10:30:29.160" v="16" actId="1076"/>
        <pc:sldMkLst>
          <pc:docMk/>
          <pc:sldMk cId="3640131841" sldId="286"/>
        </pc:sldMkLst>
        <pc:spChg chg="mod">
          <ac:chgData name="Orietta Passacantando" userId="3b3ac866-b22f-46c4-b9c4-3da634b85651" providerId="ADAL" clId="{27DF49D1-6F21-447C-8FF1-E22B355B8A83}" dt="2024-03-18T10:30:29.160" v="16" actId="1076"/>
          <ac:spMkLst>
            <pc:docMk/>
            <pc:sldMk cId="3640131841" sldId="286"/>
            <ac:spMk id="4" creationId="{2C6F00E8-CE11-DEB1-CFD2-F18D8C7199CE}"/>
          </ac:spMkLst>
        </pc:spChg>
      </pc:sldChg>
      <pc:sldChg chg="del">
        <pc:chgData name="Orietta Passacantando" userId="3b3ac866-b22f-46c4-b9c4-3da634b85651" providerId="ADAL" clId="{27DF49D1-6F21-447C-8FF1-E22B355B8A83}" dt="2024-03-18T10:30:09.717" v="12" actId="2696"/>
        <pc:sldMkLst>
          <pc:docMk/>
          <pc:sldMk cId="3487430613" sldId="287"/>
        </pc:sldMkLst>
      </pc:sldChg>
      <pc:sldChg chg="delSp del">
        <pc:chgData name="Orietta Passacantando" userId="3b3ac866-b22f-46c4-b9c4-3da634b85651" providerId="ADAL" clId="{27DF49D1-6F21-447C-8FF1-E22B355B8A83}" dt="2024-03-18T10:29:53.172" v="11" actId="2696"/>
        <pc:sldMkLst>
          <pc:docMk/>
          <pc:sldMk cId="2255945767" sldId="289"/>
        </pc:sldMkLst>
        <pc:picChg chg="del">
          <ac:chgData name="Orietta Passacantando" userId="3b3ac866-b22f-46c4-b9c4-3da634b85651" providerId="ADAL" clId="{27DF49D1-6F21-447C-8FF1-E22B355B8A83}" dt="2024-03-18T10:29:20.779" v="3" actId="478"/>
          <ac:picMkLst>
            <pc:docMk/>
            <pc:sldMk cId="2255945767" sldId="289"/>
            <ac:picMk id="1026" creationId="{07056132-E9CD-E79F-F19A-24E67CCB93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2221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>
            <a:spLocks noGrp="1"/>
          </p:cNvSpPr>
          <p:nvPr>
            <p:ph type="title"/>
          </p:nvPr>
        </p:nvSpPr>
        <p:spPr>
          <a:xfrm>
            <a:off x="3669284" y="605408"/>
            <a:ext cx="4853432" cy="3911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b="0"/>
            </a:lvl1pPr>
          </a:lstStyle>
          <a:p>
            <a:r>
              <a:t>Titolo Testo</a:t>
            </a:r>
          </a:p>
        </p:txBody>
      </p:sp>
      <p:sp>
        <p:nvSpPr>
          <p:cNvPr id="12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40479"/>
            <a:ext cx="8534400" cy="17145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>
            <a:spLocks noGrp="1"/>
          </p:cNvSpPr>
          <p:nvPr>
            <p:ph type="title"/>
          </p:nvPr>
        </p:nvSpPr>
        <p:spPr>
          <a:xfrm>
            <a:off x="1270152" y="605408"/>
            <a:ext cx="9651694" cy="391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21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259073" y="1702053"/>
            <a:ext cx="5673853" cy="23107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>
            <a:spLocks noGrp="1"/>
          </p:cNvSpPr>
          <p:nvPr>
            <p:ph type="title"/>
          </p:nvPr>
        </p:nvSpPr>
        <p:spPr>
          <a:xfrm>
            <a:off x="1270152" y="605408"/>
            <a:ext cx="9651694" cy="391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30" name="Corpo livello uno…"/>
          <p:cNvSpPr txBox="1">
            <a:spLocks noGrp="1"/>
          </p:cNvSpPr>
          <p:nvPr>
            <p:ph type="body" sz="quarter" idx="1"/>
          </p:nvPr>
        </p:nvSpPr>
        <p:spPr>
          <a:xfrm>
            <a:off x="3259073" y="1702053"/>
            <a:ext cx="5673853" cy="231076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>
            <a:spLocks noGrp="1"/>
          </p:cNvSpPr>
          <p:nvPr>
            <p:ph type="title"/>
          </p:nvPr>
        </p:nvSpPr>
        <p:spPr>
          <a:xfrm>
            <a:off x="1270152" y="605408"/>
            <a:ext cx="9651694" cy="391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39" name="Corpo livello uno…"/>
          <p:cNvSpPr txBox="1">
            <a:spLocks noGrp="1"/>
          </p:cNvSpPr>
          <p:nvPr>
            <p:ph type="body" sz="half" idx="1"/>
          </p:nvPr>
        </p:nvSpPr>
        <p:spPr>
          <a:xfrm>
            <a:off x="609600" y="1577339"/>
            <a:ext cx="5303521" cy="45262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>
            <a:spLocks noGrp="1"/>
          </p:cNvSpPr>
          <p:nvPr>
            <p:ph type="title"/>
          </p:nvPr>
        </p:nvSpPr>
        <p:spPr>
          <a:xfrm>
            <a:off x="1270152" y="605408"/>
            <a:ext cx="9651694" cy="3911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Titolo Testo</a:t>
            </a:r>
          </a:p>
        </p:txBody>
      </p:sp>
      <p:sp>
        <p:nvSpPr>
          <p:cNvPr id="4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bg object 16" descr="bg object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171" y="6178296"/>
            <a:ext cx="295656" cy="374904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B3341-88A3-2F4C-4EED-8BD1C1876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A67D67-DC80-579F-C91A-1A9BF5AAF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BED905-1165-7636-95B5-2891FD40F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3884E-496A-4C61-80D3-B1F0CE7CB094}" type="datetimeFigureOut">
              <a:rPr lang="it-IT" smtClean="0"/>
              <a:t>22/03/2024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A8EF55-0F20-B49D-4F86-96E6D413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DF563E-5F50-5B07-8677-B79C95EE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6227" y="6377940"/>
            <a:ext cx="306174" cy="276999"/>
          </a:xfrm>
        </p:spPr>
        <p:txBody>
          <a:bodyPr/>
          <a:lstStyle/>
          <a:p>
            <a:fld id="{9099D4FE-5E67-4D05-AC5B-DF686C42B29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71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337974" y="6377940"/>
            <a:ext cx="244427" cy="24164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ttangolo 6"/>
          <p:cNvSpPr/>
          <p:nvPr/>
        </p:nvSpPr>
        <p:spPr>
          <a:xfrm>
            <a:off x="0" y="-1"/>
            <a:ext cx="2214880" cy="10769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222961">
              <a:defRPr sz="4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ttangolo 5"/>
          <p:cNvSpPr/>
          <p:nvPr/>
        </p:nvSpPr>
        <p:spPr>
          <a:xfrm>
            <a:off x="11164186" y="293225"/>
            <a:ext cx="839972" cy="5042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222961">
              <a:defRPr sz="4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1" name="logoGgf.png" descr="logoGg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899" y="648968"/>
            <a:ext cx="5725728" cy="337636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3C9146-610F-92B2-D193-B3A35935AAE4}"/>
              </a:ext>
            </a:extLst>
          </p:cNvPr>
          <p:cNvSpPr txBox="1"/>
          <p:nvPr/>
        </p:nvSpPr>
        <p:spPr>
          <a:xfrm>
            <a:off x="1651475" y="4543969"/>
            <a:ext cx="951271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effectLst/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CMMC – 22 marzo 2024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000" dirty="0">
                <a:effectLst/>
                <a:latin typeface="Berlin Sans FB" panose="020E0602020502020306" pitchFamily="34" charset="0"/>
                <a:ea typeface="Lato" panose="020F0502020204030203" pitchFamily="34" charset="0"/>
                <a:cs typeface="Lato" panose="020F0502020204030203" pitchFamily="34" charset="0"/>
              </a:rPr>
              <a:t>Le Partnership nella filiera del Customer Management – Il punto di vista dei BPO</a:t>
            </a:r>
            <a:endParaRPr kumimoji="0" lang="it-IT" sz="2000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erlin Sans FB" panose="020E0602020502020306" pitchFamily="34" charset="0"/>
              <a:ea typeface="Lato" panose="020F0502020204030203" pitchFamily="34" charset="0"/>
              <a:cs typeface="Lato" panose="020F0502020204030203" pitchFamily="34" charset="0"/>
              <a:sym typeface="Calibri"/>
            </a:endParaRPr>
          </a:p>
        </p:txBody>
      </p:sp>
      <p:pic>
        <p:nvPicPr>
          <p:cNvPr id="2" name="Immagine 1" descr="../../../../../../../Documents/ARUBA/download%20logo%20source/logo%20aruba_it/Logo%20Aruba">
            <a:extLst>
              <a:ext uri="{FF2B5EF4-FFF2-40B4-BE49-F238E27FC236}">
                <a16:creationId xmlns:a16="http://schemas.microsoft.com/office/drawing/2014/main" id="{CD42D6BA-A2A9-CA73-1F92-51D31F2B6B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71" y="5770490"/>
            <a:ext cx="2257657" cy="631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f72afa51b4809cada0e6480c4163db4e.jpg" descr="f72afa51b4809cada0e6480c4163db4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36" y="0"/>
            <a:ext cx="1220553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logoGgf.png" descr="logoGg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123" y="5761376"/>
            <a:ext cx="1407375" cy="82990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63F8D5-702A-36F3-CFB9-D823B69E7F7C}"/>
              </a:ext>
            </a:extLst>
          </p:cNvPr>
          <p:cNvSpPr txBox="1"/>
          <p:nvPr/>
        </p:nvSpPr>
        <p:spPr>
          <a:xfrm>
            <a:off x="4359897" y="4080963"/>
            <a:ext cx="617455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Crystal clear connections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3C01EC-93F7-D0B9-FB42-493DCEC4A052}"/>
              </a:ext>
            </a:extLst>
          </p:cNvPr>
          <p:cNvSpPr txBox="1"/>
          <p:nvPr/>
        </p:nvSpPr>
        <p:spPr>
          <a:xfrm>
            <a:off x="4359897" y="4912093"/>
            <a:ext cx="617455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Crystal clear partnerships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Immagine 2" descr="Immagine che contiene persona, dito, mano, unghia/chiodo&#10;&#10;Descrizione generata automaticamente">
            <a:extLst>
              <a:ext uri="{FF2B5EF4-FFF2-40B4-BE49-F238E27FC236}">
                <a16:creationId xmlns:a16="http://schemas.microsoft.com/office/drawing/2014/main" id="{58E22FC8-22D2-1B8D-633B-FD8D139BD6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"/>
          <a:stretch/>
        </p:blipFill>
        <p:spPr>
          <a:xfrm>
            <a:off x="13291" y="31499"/>
            <a:ext cx="12191981" cy="6887365"/>
          </a:xfrm>
          <a:prstGeom prst="rect">
            <a:avLst/>
          </a:prstGeom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2C6F00E8-CE11-DEB1-CFD2-F18D8C7199CE}"/>
              </a:ext>
            </a:extLst>
          </p:cNvPr>
          <p:cNvSpPr txBox="1"/>
          <p:nvPr/>
        </p:nvSpPr>
        <p:spPr>
          <a:xfrm>
            <a:off x="394162" y="583425"/>
            <a:ext cx="11562735" cy="5282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spc="75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“Great things in business are never done by one person;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kern="100" spc="75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they’re done by a team of people.”</a:t>
            </a:r>
            <a:r>
              <a:rPr lang="en-US" sz="2800" kern="100" spc="75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28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sz="1600" kern="100" spc="75" dirty="0">
                <a:solidFill>
                  <a:schemeClr val="bg1"/>
                </a:solidFill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Steve Jobs</a:t>
            </a:r>
            <a:endParaRPr lang="it-IT" sz="1600" spc="75" dirty="0">
              <a:solidFill>
                <a:srgbClr val="454545"/>
              </a:solidFill>
              <a:effectLst/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800" spc="75" dirty="0">
              <a:solidFill>
                <a:srgbClr val="454545"/>
              </a:solidFill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800" spc="75" dirty="0">
              <a:solidFill>
                <a:srgbClr val="454545"/>
              </a:solidFill>
              <a:effectLst/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800" spc="75" dirty="0">
              <a:solidFill>
                <a:srgbClr val="454545"/>
              </a:solidFill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800" spc="75" dirty="0">
              <a:solidFill>
                <a:srgbClr val="454545"/>
              </a:solidFill>
              <a:effectLst/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2800" spc="75" dirty="0">
              <a:solidFill>
                <a:srgbClr val="454545"/>
              </a:solidFill>
              <a:effectLst/>
              <a:latin typeface="Lato" panose="020F050202020403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4000" b="1" spc="75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Partnership come processo di creazione di valore condiviso </a:t>
            </a:r>
            <a:br>
              <a:rPr sz="1600" dirty="0"/>
            </a:br>
            <a:endParaRPr sz="1600" dirty="0"/>
          </a:p>
        </p:txBody>
      </p:sp>
      <p:pic>
        <p:nvPicPr>
          <p:cNvPr id="5" name="logoGgf.png" descr="logoGgf.png">
            <a:extLst>
              <a:ext uri="{FF2B5EF4-FFF2-40B4-BE49-F238E27FC236}">
                <a16:creationId xmlns:a16="http://schemas.microsoft.com/office/drawing/2014/main" id="{9614C768-8B07-A776-8006-813FB86F8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313" y="5408012"/>
            <a:ext cx="2051821" cy="120992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01318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98332" y="5954124"/>
            <a:ext cx="1784349" cy="8508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4570" y="3554255"/>
            <a:ext cx="3873887" cy="24066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235515" y="3564556"/>
            <a:ext cx="3062817" cy="2180084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8467">
              <a:spcBef>
                <a:spcPts val="1180"/>
              </a:spcBef>
            </a:pPr>
            <a:r>
              <a:rPr sz="2233" b="1" spc="177" dirty="0">
                <a:solidFill>
                  <a:srgbClr val="252E41"/>
                </a:solidFill>
                <a:latin typeface="Trebuchet MS"/>
                <a:cs typeface="Trebuchet MS"/>
              </a:rPr>
              <a:t>Mission</a:t>
            </a:r>
            <a:endParaRPr sz="2233" dirty="0">
              <a:latin typeface="Trebuchet MS"/>
              <a:cs typeface="Trebuchet MS"/>
            </a:endParaRPr>
          </a:p>
          <a:p>
            <a:pPr marL="8467" marR="3387">
              <a:lnSpc>
                <a:spcPct val="115900"/>
              </a:lnSpc>
              <a:spcBef>
                <a:spcPts val="596"/>
              </a:spcBef>
            </a:pPr>
            <a:r>
              <a:rPr sz="1833" spc="30" dirty="0">
                <a:solidFill>
                  <a:srgbClr val="252E41"/>
                </a:solidFill>
                <a:latin typeface="Trebuchet MS"/>
                <a:cs typeface="Trebuchet MS"/>
              </a:rPr>
              <a:t>Aiutare </a:t>
            </a:r>
            <a:r>
              <a:rPr sz="1833" spc="-57" dirty="0">
                <a:solidFill>
                  <a:srgbClr val="252E41"/>
                </a:solidFill>
                <a:latin typeface="Trebuchet MS"/>
                <a:cs typeface="Trebuchet MS"/>
              </a:rPr>
              <a:t>i </a:t>
            </a:r>
            <a:r>
              <a:rPr sz="1833" spc="107" dirty="0">
                <a:solidFill>
                  <a:srgbClr val="252E41"/>
                </a:solidFill>
                <a:latin typeface="Trebuchet MS"/>
                <a:cs typeface="Trebuchet MS"/>
              </a:rPr>
              <a:t>Brands </a:t>
            </a:r>
            <a:r>
              <a:rPr sz="1833" spc="63" dirty="0">
                <a:solidFill>
                  <a:srgbClr val="252E41"/>
                </a:solidFill>
                <a:latin typeface="Trebuchet MS"/>
                <a:cs typeface="Trebuchet MS"/>
              </a:rPr>
              <a:t>a </a:t>
            </a:r>
            <a:r>
              <a:rPr sz="1833" spc="37" dirty="0">
                <a:solidFill>
                  <a:srgbClr val="252E41"/>
                </a:solidFill>
                <a:latin typeface="Trebuchet MS"/>
                <a:cs typeface="Trebuchet MS"/>
              </a:rPr>
              <a:t>costruire </a:t>
            </a:r>
            <a:r>
              <a:rPr sz="1833" spc="-54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107" dirty="0">
                <a:solidFill>
                  <a:srgbClr val="252E41"/>
                </a:solidFill>
                <a:latin typeface="Trebuchet MS"/>
                <a:cs typeface="Trebuchet MS"/>
              </a:rPr>
              <a:t>una </a:t>
            </a:r>
            <a:r>
              <a:rPr sz="1833" spc="30" dirty="0">
                <a:solidFill>
                  <a:srgbClr val="252E41"/>
                </a:solidFill>
                <a:latin typeface="Trebuchet MS"/>
                <a:cs typeface="Trebuchet MS"/>
              </a:rPr>
              <a:t>relazione intima </a:t>
            </a:r>
            <a:r>
              <a:rPr sz="1833" spc="76" dirty="0">
                <a:solidFill>
                  <a:srgbClr val="252E41"/>
                </a:solidFill>
                <a:latin typeface="Trebuchet MS"/>
                <a:cs typeface="Trebuchet MS"/>
              </a:rPr>
              <a:t>con </a:t>
            </a:r>
            <a:r>
              <a:rPr sz="1833" spc="-57" dirty="0">
                <a:solidFill>
                  <a:srgbClr val="252E41"/>
                </a:solidFill>
                <a:latin typeface="Trebuchet MS"/>
                <a:cs typeface="Trebuchet MS"/>
              </a:rPr>
              <a:t>i </a:t>
            </a:r>
            <a:r>
              <a:rPr sz="1833" spc="-5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57" dirty="0">
                <a:solidFill>
                  <a:srgbClr val="252E41"/>
                </a:solidFill>
                <a:latin typeface="Trebuchet MS"/>
                <a:cs typeface="Trebuchet MS"/>
              </a:rPr>
              <a:t>loro</a:t>
            </a:r>
            <a:r>
              <a:rPr sz="1833" spc="-97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-33" dirty="0">
                <a:solidFill>
                  <a:srgbClr val="252E41"/>
                </a:solidFill>
                <a:latin typeface="Trebuchet MS"/>
                <a:cs typeface="Trebuchet MS"/>
              </a:rPr>
              <a:t>Clienti,</a:t>
            </a:r>
            <a:r>
              <a:rPr sz="1833" spc="-97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76" dirty="0">
                <a:solidFill>
                  <a:srgbClr val="252E41"/>
                </a:solidFill>
                <a:latin typeface="Trebuchet MS"/>
                <a:cs typeface="Trebuchet MS"/>
              </a:rPr>
              <a:t>prendendocene </a:t>
            </a:r>
            <a:r>
              <a:rPr sz="1833" spc="-540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-7" dirty="0">
                <a:solidFill>
                  <a:srgbClr val="252E41"/>
                </a:solidFill>
                <a:latin typeface="Trebuchet MS"/>
                <a:cs typeface="Trebuchet MS"/>
              </a:rPr>
              <a:t>cura, </a:t>
            </a:r>
            <a:r>
              <a:rPr sz="1833" spc="27" dirty="0">
                <a:solidFill>
                  <a:srgbClr val="252E41"/>
                </a:solidFill>
                <a:latin typeface="Trebuchet MS"/>
                <a:cs typeface="Trebuchet MS"/>
              </a:rPr>
              <a:t>facendoli </a:t>
            </a:r>
            <a:r>
              <a:rPr sz="1833" spc="33" dirty="0">
                <a:solidFill>
                  <a:srgbClr val="252E41"/>
                </a:solidFill>
                <a:latin typeface="Trebuchet MS"/>
                <a:cs typeface="Trebuchet MS"/>
              </a:rPr>
              <a:t>sentire </a:t>
            </a:r>
            <a:r>
              <a:rPr sz="1833" spc="37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-17" dirty="0">
                <a:solidFill>
                  <a:srgbClr val="252E41"/>
                </a:solidFill>
                <a:latin typeface="Trebuchet MS"/>
                <a:cs typeface="Trebuchet MS"/>
              </a:rPr>
              <a:t>ascoltati,</a:t>
            </a:r>
            <a:r>
              <a:rPr sz="1833" spc="-7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10" dirty="0">
                <a:solidFill>
                  <a:srgbClr val="252E41"/>
                </a:solidFill>
                <a:latin typeface="Trebuchet MS"/>
                <a:cs typeface="Trebuchet MS"/>
              </a:rPr>
              <a:t>riconosciuti,</a:t>
            </a:r>
            <a:r>
              <a:rPr sz="1833" spc="-70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z="1833" spc="-13" dirty="0">
                <a:solidFill>
                  <a:srgbClr val="252E41"/>
                </a:solidFill>
                <a:latin typeface="Trebuchet MS"/>
                <a:cs typeface="Trebuchet MS"/>
              </a:rPr>
              <a:t>unici.</a:t>
            </a:r>
            <a:endParaRPr sz="1833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51859" y="497684"/>
            <a:ext cx="4241575" cy="263792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29225" y="1151109"/>
            <a:ext cx="3415453" cy="158740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5700"/>
              </a:lnSpc>
              <a:spcBef>
                <a:spcPts val="63"/>
              </a:spcBef>
            </a:pPr>
            <a:r>
              <a:rPr spc="70" dirty="0">
                <a:solidFill>
                  <a:srgbClr val="252E41"/>
                </a:solidFill>
                <a:latin typeface="Trebuchet MS"/>
                <a:cs typeface="Trebuchet MS"/>
              </a:rPr>
              <a:t>Essere </a:t>
            </a:r>
            <a:r>
              <a:rPr spc="33" dirty="0">
                <a:solidFill>
                  <a:srgbClr val="252E41"/>
                </a:solidFill>
                <a:latin typeface="Trebuchet MS"/>
                <a:cs typeface="Trebuchet MS"/>
              </a:rPr>
              <a:t>riconosciuti </a:t>
            </a:r>
            <a:r>
              <a:rPr spc="87" dirty="0">
                <a:solidFill>
                  <a:srgbClr val="252E41"/>
                </a:solidFill>
                <a:latin typeface="Trebuchet MS"/>
                <a:cs typeface="Trebuchet MS"/>
              </a:rPr>
              <a:t>da </a:t>
            </a:r>
            <a:r>
              <a:rPr spc="47" dirty="0">
                <a:solidFill>
                  <a:srgbClr val="252E41"/>
                </a:solidFill>
                <a:latin typeface="Trebuchet MS"/>
                <a:cs typeface="Trebuchet MS"/>
              </a:rPr>
              <a:t>Aziende </a:t>
            </a:r>
            <a:r>
              <a:rPr spc="50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47" dirty="0">
                <a:solidFill>
                  <a:srgbClr val="252E41"/>
                </a:solidFill>
                <a:latin typeface="Trebuchet MS"/>
                <a:cs typeface="Trebuchet MS"/>
              </a:rPr>
              <a:t>primarie</a:t>
            </a:r>
            <a:r>
              <a:rPr spc="-8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83" dirty="0">
                <a:solidFill>
                  <a:srgbClr val="252E41"/>
                </a:solidFill>
                <a:latin typeface="Trebuchet MS"/>
                <a:cs typeface="Trebuchet MS"/>
              </a:rPr>
              <a:t>come</a:t>
            </a:r>
            <a:r>
              <a:rPr spc="-80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27" dirty="0">
                <a:solidFill>
                  <a:srgbClr val="252E41"/>
                </a:solidFill>
                <a:latin typeface="Trebuchet MS"/>
                <a:cs typeface="Trebuchet MS"/>
              </a:rPr>
              <a:t>lo</a:t>
            </a:r>
            <a:r>
              <a:rPr spc="-8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23" dirty="0">
                <a:solidFill>
                  <a:srgbClr val="252E41"/>
                </a:solidFill>
                <a:latin typeface="Trebuchet MS"/>
                <a:cs typeface="Trebuchet MS"/>
              </a:rPr>
              <a:t>specialista</a:t>
            </a:r>
            <a:r>
              <a:rPr spc="-80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30" dirty="0">
                <a:solidFill>
                  <a:srgbClr val="252E41"/>
                </a:solidFill>
                <a:latin typeface="Trebuchet MS"/>
                <a:cs typeface="Trebuchet MS"/>
              </a:rPr>
              <a:t>nel </a:t>
            </a:r>
            <a:r>
              <a:rPr spc="-53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73" dirty="0">
                <a:solidFill>
                  <a:srgbClr val="252E41"/>
                </a:solidFill>
                <a:latin typeface="Trebuchet MS"/>
                <a:cs typeface="Trebuchet MS"/>
              </a:rPr>
              <a:t>design </a:t>
            </a:r>
            <a:r>
              <a:rPr spc="30" dirty="0">
                <a:solidFill>
                  <a:srgbClr val="252E41"/>
                </a:solidFill>
                <a:latin typeface="Trebuchet MS"/>
                <a:cs typeface="Trebuchet MS"/>
              </a:rPr>
              <a:t>sartoriale dei </a:t>
            </a:r>
            <a:r>
              <a:rPr spc="63" dirty="0">
                <a:solidFill>
                  <a:srgbClr val="252E41"/>
                </a:solidFill>
                <a:latin typeface="Trebuchet MS"/>
                <a:cs typeface="Trebuchet MS"/>
              </a:rPr>
              <a:t>processi </a:t>
            </a:r>
            <a:r>
              <a:rPr spc="67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47" dirty="0">
                <a:solidFill>
                  <a:srgbClr val="252E41"/>
                </a:solidFill>
                <a:latin typeface="Trebuchet MS"/>
                <a:cs typeface="Trebuchet MS"/>
              </a:rPr>
              <a:t>che </a:t>
            </a:r>
            <a:r>
              <a:rPr spc="23" dirty="0">
                <a:solidFill>
                  <a:srgbClr val="252E41"/>
                </a:solidFill>
                <a:latin typeface="Trebuchet MS"/>
                <a:cs typeface="Trebuchet MS"/>
              </a:rPr>
              <a:t>mette </a:t>
            </a:r>
            <a:r>
              <a:rPr spc="-7" dirty="0">
                <a:solidFill>
                  <a:srgbClr val="252E41"/>
                </a:solidFill>
                <a:latin typeface="Trebuchet MS"/>
                <a:cs typeface="Trebuchet MS"/>
              </a:rPr>
              <a:t>la </a:t>
            </a:r>
            <a:r>
              <a:rPr spc="87" dirty="0">
                <a:solidFill>
                  <a:srgbClr val="252E41"/>
                </a:solidFill>
                <a:latin typeface="Trebuchet MS"/>
                <a:cs typeface="Trebuchet MS"/>
              </a:rPr>
              <a:t>Persona </a:t>
            </a:r>
            <a:r>
              <a:rPr spc="-7" dirty="0">
                <a:solidFill>
                  <a:srgbClr val="252E41"/>
                </a:solidFill>
                <a:latin typeface="Trebuchet MS"/>
                <a:cs typeface="Trebuchet MS"/>
              </a:rPr>
              <a:t>al </a:t>
            </a:r>
            <a:r>
              <a:rPr dirty="0">
                <a:solidFill>
                  <a:srgbClr val="252E41"/>
                </a:solidFill>
                <a:latin typeface="Trebuchet MS"/>
                <a:cs typeface="Trebuchet MS"/>
              </a:rPr>
              <a:t>centro, </a:t>
            </a:r>
            <a:r>
              <a:rPr spc="-533" dirty="0">
                <a:solidFill>
                  <a:srgbClr val="252E41"/>
                </a:solidFill>
                <a:latin typeface="Trebuchet MS"/>
                <a:cs typeface="Trebuchet MS"/>
              </a:rPr>
              <a:t> </a:t>
            </a:r>
            <a:r>
              <a:rPr spc="53" dirty="0">
                <a:solidFill>
                  <a:srgbClr val="252E41"/>
                </a:solidFill>
                <a:latin typeface="Trebuchet MS"/>
                <a:cs typeface="Trebuchet MS"/>
              </a:rPr>
              <a:t>sempre.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429225" y="705169"/>
            <a:ext cx="1005840" cy="383802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2433" spc="263" dirty="0">
                <a:latin typeface="Trebuchet MS"/>
                <a:cs typeface="Trebuchet MS"/>
              </a:rPr>
              <a:t>V</a:t>
            </a:r>
            <a:r>
              <a:rPr sz="2433" spc="-10" dirty="0">
                <a:latin typeface="Trebuchet MS"/>
                <a:cs typeface="Trebuchet MS"/>
              </a:rPr>
              <a:t>i</a:t>
            </a:r>
            <a:r>
              <a:rPr sz="2433" spc="310" dirty="0">
                <a:latin typeface="Trebuchet MS"/>
                <a:cs typeface="Trebuchet MS"/>
              </a:rPr>
              <a:t>s</a:t>
            </a:r>
            <a:r>
              <a:rPr sz="2433" spc="-10" dirty="0">
                <a:latin typeface="Trebuchet MS"/>
                <a:cs typeface="Trebuchet MS"/>
              </a:rPr>
              <a:t>i</a:t>
            </a:r>
            <a:r>
              <a:rPr sz="2433" spc="173" dirty="0">
                <a:latin typeface="Trebuchet MS"/>
                <a:cs typeface="Trebuchet MS"/>
              </a:rPr>
              <a:t>o</a:t>
            </a:r>
            <a:r>
              <a:rPr sz="2433" spc="207" dirty="0">
                <a:latin typeface="Trebuchet MS"/>
                <a:cs typeface="Trebuchet MS"/>
              </a:rPr>
              <a:t>n</a:t>
            </a:r>
            <a:endParaRPr sz="2433" dirty="0">
              <a:latin typeface="Trebuchet MS"/>
              <a:cs typeface="Trebuchet MS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FA2B1E4-5208-8AE1-84E5-4851DB760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3" y="705169"/>
            <a:ext cx="5640709" cy="51506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94673" y="112835"/>
            <a:ext cx="9681883" cy="6858000"/>
            <a:chOff x="0" y="0"/>
            <a:chExt cx="15240000" cy="1079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240000" cy="10795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5240000" cy="10795000"/>
            </a:xfrm>
            <a:custGeom>
              <a:avLst/>
              <a:gdLst/>
              <a:ahLst/>
              <a:cxnLst/>
              <a:rect l="l" t="t" r="r" b="b"/>
              <a:pathLst>
                <a:path w="15240000" h="10795000">
                  <a:moveTo>
                    <a:pt x="15240000" y="0"/>
                  </a:moveTo>
                  <a:lnTo>
                    <a:pt x="0" y="0"/>
                  </a:lnTo>
                  <a:lnTo>
                    <a:pt x="0" y="10795000"/>
                  </a:lnTo>
                  <a:lnTo>
                    <a:pt x="15240000" y="10795000"/>
                  </a:lnTo>
                  <a:lnTo>
                    <a:pt x="15240000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 sz="1144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759790" y="852550"/>
            <a:ext cx="8730239" cy="395432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algn="ctr">
              <a:lnSpc>
                <a:spcPts val="2891"/>
              </a:lnSpc>
              <a:spcBef>
                <a:spcPts val="64"/>
              </a:spcBef>
            </a:pPr>
            <a:r>
              <a:rPr sz="3200" spc="-13">
                <a:solidFill>
                  <a:srgbClr val="1B2C43"/>
                </a:solidFill>
                <a:cs typeface="Gotham-Book"/>
              </a:rPr>
              <a:t>SIAMO</a:t>
            </a:r>
            <a:r>
              <a:rPr sz="3200" spc="-159">
                <a:solidFill>
                  <a:srgbClr val="1B2C43"/>
                </a:solidFill>
                <a:cs typeface="Gotham-Book"/>
              </a:rPr>
              <a:t> </a:t>
            </a:r>
            <a:r>
              <a:rPr sz="3200" spc="-35">
                <a:solidFill>
                  <a:srgbClr val="1B2C43"/>
                </a:solidFill>
                <a:cs typeface="Gotham-Bold"/>
              </a:rPr>
              <a:t>AUTENTICI</a:t>
            </a:r>
            <a:r>
              <a:rPr sz="3200" spc="-149">
                <a:solidFill>
                  <a:srgbClr val="1B2C43"/>
                </a:solidFill>
                <a:cs typeface="Gotham-Bold"/>
              </a:rPr>
              <a:t> </a:t>
            </a:r>
            <a:r>
              <a:rPr sz="3200" spc="-13">
                <a:solidFill>
                  <a:srgbClr val="1B2C43"/>
                </a:solidFill>
                <a:cs typeface="Gotham-Bold"/>
              </a:rPr>
              <a:t>BRAND</a:t>
            </a:r>
            <a:r>
              <a:rPr sz="3200" spc="-152">
                <a:solidFill>
                  <a:srgbClr val="1B2C43"/>
                </a:solidFill>
                <a:cs typeface="Gotham-Bold"/>
              </a:rPr>
              <a:t> </a:t>
            </a:r>
            <a:r>
              <a:rPr sz="3200" spc="-7">
                <a:solidFill>
                  <a:srgbClr val="1B2C43"/>
                </a:solidFill>
                <a:cs typeface="Gotham-Bold"/>
              </a:rPr>
              <a:t>AMBASSADOR</a:t>
            </a:r>
            <a:endParaRPr sz="3200">
              <a:cs typeface="Gotham-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387843" y="5881745"/>
            <a:ext cx="1102524" cy="650299"/>
            <a:chOff x="12801602" y="9258300"/>
            <a:chExt cx="1735455" cy="1023619"/>
          </a:xfrm>
        </p:grpSpPr>
        <p:sp>
          <p:nvSpPr>
            <p:cNvPr id="9" name="object 9"/>
            <p:cNvSpPr/>
            <p:nvPr/>
          </p:nvSpPr>
          <p:spPr>
            <a:xfrm>
              <a:off x="12801600" y="9832835"/>
              <a:ext cx="514350" cy="262890"/>
            </a:xfrm>
            <a:custGeom>
              <a:avLst/>
              <a:gdLst/>
              <a:ahLst/>
              <a:cxnLst/>
              <a:rect l="l" t="t" r="r" b="b"/>
              <a:pathLst>
                <a:path w="514350" h="262890">
                  <a:moveTo>
                    <a:pt x="239674" y="108026"/>
                  </a:moveTo>
                  <a:lnTo>
                    <a:pt x="141897" y="108026"/>
                  </a:lnTo>
                  <a:lnTo>
                    <a:pt x="141897" y="158838"/>
                  </a:lnTo>
                  <a:lnTo>
                    <a:pt x="186728" y="158838"/>
                  </a:lnTo>
                  <a:lnTo>
                    <a:pt x="186728" y="199440"/>
                  </a:lnTo>
                  <a:lnTo>
                    <a:pt x="143522" y="211543"/>
                  </a:lnTo>
                  <a:lnTo>
                    <a:pt x="134835" y="211797"/>
                  </a:lnTo>
                  <a:lnTo>
                    <a:pt x="126225" y="211416"/>
                  </a:lnTo>
                  <a:lnTo>
                    <a:pt x="89598" y="198602"/>
                  </a:lnTo>
                  <a:lnTo>
                    <a:pt x="62649" y="163614"/>
                  </a:lnTo>
                  <a:lnTo>
                    <a:pt x="57175" y="131318"/>
                  </a:lnTo>
                  <a:lnTo>
                    <a:pt x="57518" y="122821"/>
                  </a:lnTo>
                  <a:lnTo>
                    <a:pt x="69303" y="85382"/>
                  </a:lnTo>
                  <a:lnTo>
                    <a:pt x="102895" y="56832"/>
                  </a:lnTo>
                  <a:lnTo>
                    <a:pt x="134835" y="50838"/>
                  </a:lnTo>
                  <a:lnTo>
                    <a:pt x="144983" y="51206"/>
                  </a:lnTo>
                  <a:lnTo>
                    <a:pt x="183553" y="64236"/>
                  </a:lnTo>
                  <a:lnTo>
                    <a:pt x="195554" y="74485"/>
                  </a:lnTo>
                  <a:lnTo>
                    <a:pt x="234378" y="32131"/>
                  </a:lnTo>
                  <a:lnTo>
                    <a:pt x="202311" y="11506"/>
                  </a:lnTo>
                  <a:lnTo>
                    <a:pt x="163639" y="1816"/>
                  </a:lnTo>
                  <a:lnTo>
                    <a:pt x="134835" y="0"/>
                  </a:lnTo>
                  <a:lnTo>
                    <a:pt x="120472" y="571"/>
                  </a:lnTo>
                  <a:lnTo>
                    <a:pt x="80835" y="9182"/>
                  </a:lnTo>
                  <a:lnTo>
                    <a:pt x="38125" y="35471"/>
                  </a:lnTo>
                  <a:lnTo>
                    <a:pt x="10058" y="76949"/>
                  </a:lnTo>
                  <a:lnTo>
                    <a:pt x="622" y="116662"/>
                  </a:lnTo>
                  <a:lnTo>
                    <a:pt x="0" y="131318"/>
                  </a:lnTo>
                  <a:lnTo>
                    <a:pt x="622" y="145961"/>
                  </a:lnTo>
                  <a:lnTo>
                    <a:pt x="10058" y="185674"/>
                  </a:lnTo>
                  <a:lnTo>
                    <a:pt x="38125" y="227152"/>
                  </a:lnTo>
                  <a:lnTo>
                    <a:pt x="80835" y="253453"/>
                  </a:lnTo>
                  <a:lnTo>
                    <a:pt x="120472" y="262051"/>
                  </a:lnTo>
                  <a:lnTo>
                    <a:pt x="134835" y="262623"/>
                  </a:lnTo>
                  <a:lnTo>
                    <a:pt x="148526" y="262267"/>
                  </a:lnTo>
                  <a:lnTo>
                    <a:pt x="188849" y="256984"/>
                  </a:lnTo>
                  <a:lnTo>
                    <a:pt x="227368" y="244538"/>
                  </a:lnTo>
                  <a:lnTo>
                    <a:pt x="239674" y="238620"/>
                  </a:lnTo>
                  <a:lnTo>
                    <a:pt x="239674" y="108026"/>
                  </a:lnTo>
                  <a:close/>
                </a:path>
                <a:path w="514350" h="262890">
                  <a:moveTo>
                    <a:pt x="514299" y="108026"/>
                  </a:moveTo>
                  <a:lnTo>
                    <a:pt x="416521" y="108026"/>
                  </a:lnTo>
                  <a:lnTo>
                    <a:pt x="416521" y="158838"/>
                  </a:lnTo>
                  <a:lnTo>
                    <a:pt x="461352" y="158838"/>
                  </a:lnTo>
                  <a:lnTo>
                    <a:pt x="461352" y="199440"/>
                  </a:lnTo>
                  <a:lnTo>
                    <a:pt x="418147" y="211543"/>
                  </a:lnTo>
                  <a:lnTo>
                    <a:pt x="409460" y="211797"/>
                  </a:lnTo>
                  <a:lnTo>
                    <a:pt x="400837" y="211416"/>
                  </a:lnTo>
                  <a:lnTo>
                    <a:pt x="364223" y="198602"/>
                  </a:lnTo>
                  <a:lnTo>
                    <a:pt x="337273" y="163614"/>
                  </a:lnTo>
                  <a:lnTo>
                    <a:pt x="331812" y="131318"/>
                  </a:lnTo>
                  <a:lnTo>
                    <a:pt x="332143" y="122821"/>
                  </a:lnTo>
                  <a:lnTo>
                    <a:pt x="343928" y="85382"/>
                  </a:lnTo>
                  <a:lnTo>
                    <a:pt x="377520" y="56832"/>
                  </a:lnTo>
                  <a:lnTo>
                    <a:pt x="409460" y="50838"/>
                  </a:lnTo>
                  <a:lnTo>
                    <a:pt x="419608" y="51206"/>
                  </a:lnTo>
                  <a:lnTo>
                    <a:pt x="458177" y="64236"/>
                  </a:lnTo>
                  <a:lnTo>
                    <a:pt x="470179" y="74485"/>
                  </a:lnTo>
                  <a:lnTo>
                    <a:pt x="509003" y="32131"/>
                  </a:lnTo>
                  <a:lnTo>
                    <a:pt x="476935" y="11506"/>
                  </a:lnTo>
                  <a:lnTo>
                    <a:pt x="438264" y="1816"/>
                  </a:lnTo>
                  <a:lnTo>
                    <a:pt x="409460" y="0"/>
                  </a:lnTo>
                  <a:lnTo>
                    <a:pt x="395097" y="571"/>
                  </a:lnTo>
                  <a:lnTo>
                    <a:pt x="355460" y="9182"/>
                  </a:lnTo>
                  <a:lnTo>
                    <a:pt x="312750" y="35471"/>
                  </a:lnTo>
                  <a:lnTo>
                    <a:pt x="284683" y="76949"/>
                  </a:lnTo>
                  <a:lnTo>
                    <a:pt x="275247" y="116662"/>
                  </a:lnTo>
                  <a:lnTo>
                    <a:pt x="274624" y="131318"/>
                  </a:lnTo>
                  <a:lnTo>
                    <a:pt x="275247" y="145961"/>
                  </a:lnTo>
                  <a:lnTo>
                    <a:pt x="284683" y="185674"/>
                  </a:lnTo>
                  <a:lnTo>
                    <a:pt x="312750" y="227152"/>
                  </a:lnTo>
                  <a:lnTo>
                    <a:pt x="355460" y="253453"/>
                  </a:lnTo>
                  <a:lnTo>
                    <a:pt x="395097" y="262051"/>
                  </a:lnTo>
                  <a:lnTo>
                    <a:pt x="409460" y="262623"/>
                  </a:lnTo>
                  <a:lnTo>
                    <a:pt x="423164" y="262267"/>
                  </a:lnTo>
                  <a:lnTo>
                    <a:pt x="463473" y="256984"/>
                  </a:lnTo>
                  <a:lnTo>
                    <a:pt x="501992" y="244538"/>
                  </a:lnTo>
                  <a:lnTo>
                    <a:pt x="514299" y="238620"/>
                  </a:lnTo>
                  <a:lnTo>
                    <a:pt x="514299" y="108026"/>
                  </a:lnTo>
                  <a:close/>
                </a:path>
              </a:pathLst>
            </a:custGeom>
            <a:solidFill>
              <a:srgbClr val="1B2C43"/>
            </a:solidFill>
          </p:spPr>
          <p:txBody>
            <a:bodyPr wrap="square" lIns="0" tIns="0" rIns="0" bIns="0" rtlCol="0"/>
            <a:lstStyle/>
            <a:p>
              <a:endParaRPr sz="1144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93551" y="9832826"/>
              <a:ext cx="1542973" cy="4485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36510" y="9480607"/>
              <a:ext cx="247766" cy="24985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451531" y="9258300"/>
              <a:ext cx="457200" cy="458470"/>
            </a:xfrm>
            <a:custGeom>
              <a:avLst/>
              <a:gdLst/>
              <a:ahLst/>
              <a:cxnLst/>
              <a:rect l="l" t="t" r="r" b="b"/>
              <a:pathLst>
                <a:path w="457200" h="458470">
                  <a:moveTo>
                    <a:pt x="221056" y="0"/>
                  </a:moveTo>
                  <a:lnTo>
                    <a:pt x="171875" y="5131"/>
                  </a:lnTo>
                  <a:lnTo>
                    <a:pt x="126229" y="19825"/>
                  </a:lnTo>
                  <a:lnTo>
                    <a:pt x="85167" y="43027"/>
                  </a:lnTo>
                  <a:lnTo>
                    <a:pt x="49741" y="73684"/>
                  </a:lnTo>
                  <a:lnTo>
                    <a:pt x="21002" y="110742"/>
                  </a:lnTo>
                  <a:lnTo>
                    <a:pt x="0" y="153149"/>
                  </a:lnTo>
                  <a:lnTo>
                    <a:pt x="221056" y="153149"/>
                  </a:lnTo>
                  <a:lnTo>
                    <a:pt x="236078" y="195912"/>
                  </a:lnTo>
                  <a:lnTo>
                    <a:pt x="263604" y="221108"/>
                  </a:lnTo>
                  <a:lnTo>
                    <a:pt x="290068" y="233057"/>
                  </a:lnTo>
                  <a:lnTo>
                    <a:pt x="301904" y="236080"/>
                  </a:lnTo>
                  <a:lnTo>
                    <a:pt x="301904" y="457949"/>
                  </a:lnTo>
                  <a:lnTo>
                    <a:pt x="344848" y="437135"/>
                  </a:lnTo>
                  <a:lnTo>
                    <a:pt x="382400" y="408420"/>
                  </a:lnTo>
                  <a:lnTo>
                    <a:pt x="413481" y="372879"/>
                  </a:lnTo>
                  <a:lnTo>
                    <a:pt x="437016" y="331591"/>
                  </a:lnTo>
                  <a:lnTo>
                    <a:pt x="451926" y="285632"/>
                  </a:lnTo>
                  <a:lnTo>
                    <a:pt x="457136" y="236080"/>
                  </a:lnTo>
                  <a:lnTo>
                    <a:pt x="453724" y="202234"/>
                  </a:lnTo>
                  <a:lnTo>
                    <a:pt x="310273" y="202234"/>
                  </a:lnTo>
                  <a:lnTo>
                    <a:pt x="287987" y="197734"/>
                  </a:lnTo>
                  <a:lnTo>
                    <a:pt x="269789" y="185461"/>
                  </a:lnTo>
                  <a:lnTo>
                    <a:pt x="257520" y="167259"/>
                  </a:lnTo>
                  <a:lnTo>
                    <a:pt x="253022" y="144970"/>
                  </a:lnTo>
                  <a:lnTo>
                    <a:pt x="257520" y="122683"/>
                  </a:lnTo>
                  <a:lnTo>
                    <a:pt x="269789" y="104486"/>
                  </a:lnTo>
                  <a:lnTo>
                    <a:pt x="287987" y="92217"/>
                  </a:lnTo>
                  <a:lnTo>
                    <a:pt x="310273" y="87718"/>
                  </a:lnTo>
                  <a:lnTo>
                    <a:pt x="403310" y="87718"/>
                  </a:lnTo>
                  <a:lnTo>
                    <a:pt x="387988" y="69148"/>
                  </a:lnTo>
                  <a:lnTo>
                    <a:pt x="353048" y="40320"/>
                  </a:lnTo>
                  <a:lnTo>
                    <a:pt x="312947" y="18553"/>
                  </a:lnTo>
                  <a:lnTo>
                    <a:pt x="268633" y="4796"/>
                  </a:lnTo>
                  <a:lnTo>
                    <a:pt x="221056" y="0"/>
                  </a:lnTo>
                  <a:close/>
                </a:path>
                <a:path w="457200" h="458470">
                  <a:moveTo>
                    <a:pt x="403310" y="87718"/>
                  </a:moveTo>
                  <a:lnTo>
                    <a:pt x="310273" y="87718"/>
                  </a:lnTo>
                  <a:lnTo>
                    <a:pt x="332562" y="92217"/>
                  </a:lnTo>
                  <a:lnTo>
                    <a:pt x="350764" y="104486"/>
                  </a:lnTo>
                  <a:lnTo>
                    <a:pt x="363037" y="122683"/>
                  </a:lnTo>
                  <a:lnTo>
                    <a:pt x="367537" y="144970"/>
                  </a:lnTo>
                  <a:lnTo>
                    <a:pt x="363037" y="167259"/>
                  </a:lnTo>
                  <a:lnTo>
                    <a:pt x="350764" y="185461"/>
                  </a:lnTo>
                  <a:lnTo>
                    <a:pt x="332562" y="197734"/>
                  </a:lnTo>
                  <a:lnTo>
                    <a:pt x="310273" y="202234"/>
                  </a:lnTo>
                  <a:lnTo>
                    <a:pt x="453724" y="202234"/>
                  </a:lnTo>
                  <a:lnTo>
                    <a:pt x="452339" y="188503"/>
                  </a:lnTo>
                  <a:lnTo>
                    <a:pt x="438583" y="144189"/>
                  </a:lnTo>
                  <a:lnTo>
                    <a:pt x="416816" y="104087"/>
                  </a:lnTo>
                  <a:lnTo>
                    <a:pt x="403310" y="87718"/>
                  </a:lnTo>
                  <a:close/>
                </a:path>
              </a:pathLst>
            </a:custGeom>
            <a:solidFill>
              <a:srgbClr val="CC942F"/>
            </a:solidFill>
          </p:spPr>
          <p:txBody>
            <a:bodyPr wrap="square" lIns="0" tIns="0" rIns="0" bIns="0" rtlCol="0"/>
            <a:lstStyle/>
            <a:p>
              <a:endParaRPr sz="1144"/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A039816A-72A1-0012-0924-2293DFA8E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9" y="112836"/>
            <a:ext cx="12212151" cy="65244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BC85EE7-0F2F-DACF-429E-AA01600AE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689" y="5908124"/>
            <a:ext cx="1248875" cy="59728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B6CD1A7-2A35-C0F3-BC22-E2C20A45D0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4" t="9022" r="39260" b="53873"/>
          <a:stretch/>
        </p:blipFill>
        <p:spPr>
          <a:xfrm>
            <a:off x="628729" y="554422"/>
            <a:ext cx="652399" cy="596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agina | 2 Foto Trame Naturali, oltre 56.000 Foto Stock Gratuite di Alta  Qualità">
            <a:extLst>
              <a:ext uri="{FF2B5EF4-FFF2-40B4-BE49-F238E27FC236}">
                <a16:creationId xmlns:a16="http://schemas.microsoft.com/office/drawing/2014/main" id="{9A818A81-CC53-A50C-6D64-04B783B5C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3" r="-1" b="4113"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CasellaDiTesto 4"/>
          <p:cNvSpPr txBox="1"/>
          <p:nvPr/>
        </p:nvSpPr>
        <p:spPr>
          <a:xfrm>
            <a:off x="7965650" y="234399"/>
            <a:ext cx="4006158" cy="1189048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 sz="2800">
                <a:solidFill>
                  <a:srgbClr val="80808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Beyond </a:t>
            </a:r>
          </a:p>
          <a:p>
            <a:pPr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Customer proximity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7FE6A5-2C06-D1B9-922E-7744280E56EF}"/>
              </a:ext>
            </a:extLst>
          </p:cNvPr>
          <p:cNvSpPr txBox="1"/>
          <p:nvPr/>
        </p:nvSpPr>
        <p:spPr>
          <a:xfrm>
            <a:off x="8026924" y="1527166"/>
            <a:ext cx="3883609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it-IT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Intessiamo una relazione di valore con i Consumatori, basata sui principi fondamentali di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trasparenza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,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autenticità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,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integrità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 e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fiducia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E’ il senso di tutto il nostro operato.</a:t>
            </a:r>
            <a:r>
              <a:rPr kumimoji="0" lang="it-IT" sz="1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5F016AD7-7E82-1800-2FFA-EBFA3E3A4DF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8469" y="6188523"/>
            <a:ext cx="1493339" cy="6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87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BF6C7384-854B-A4F6-B4E3-9078EDE0A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F899F1-C894-C18E-2FE3-94D5F4BD0278}"/>
              </a:ext>
            </a:extLst>
          </p:cNvPr>
          <p:cNvSpPr txBox="1"/>
          <p:nvPr/>
        </p:nvSpPr>
        <p:spPr>
          <a:xfrm>
            <a:off x="165280" y="5831279"/>
            <a:ext cx="3666449" cy="1026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 fontScale="92500"/>
          </a:bodyPr>
          <a:lstStyle/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Partnership ARUBA: MILESTONES</a:t>
            </a:r>
          </a:p>
        </p:txBody>
      </p:sp>
      <p:pic>
        <p:nvPicPr>
          <p:cNvPr id="10" name="logoGgf.png" descr="logoGgf.png">
            <a:extLst>
              <a:ext uri="{FF2B5EF4-FFF2-40B4-BE49-F238E27FC236}">
                <a16:creationId xmlns:a16="http://schemas.microsoft.com/office/drawing/2014/main" id="{53C87BE0-094C-2BAC-EC6C-BE544DBCC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361" y="5827378"/>
            <a:ext cx="1253612" cy="7392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063483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magini Stock - Anelli O Cerchi Bianchi Con Inserti Lineari Concentrici,  Illuminati Simmetricamente Dall'alto, Sfondo, Banner, Vista Dall'alto,  Illustrazione 3d. Image 189644674">
            <a:extLst>
              <a:ext uri="{FF2B5EF4-FFF2-40B4-BE49-F238E27FC236}">
                <a16:creationId xmlns:a16="http://schemas.microsoft.com/office/drawing/2014/main" id="{E2F27A39-F0FE-A298-E8F7-1658D572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52977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CasellaDiTesto 5"/>
          <p:cNvSpPr txBox="1"/>
          <p:nvPr/>
        </p:nvSpPr>
        <p:spPr>
          <a:xfrm>
            <a:off x="988439" y="1997839"/>
            <a:ext cx="9723708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​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Consum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-ATTORE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cerca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nel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brand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autenticità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coerenza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it-IT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Il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riconoscersi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nel </a:t>
            </a:r>
            <a:r>
              <a:rPr lang="it-IT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purpose</a:t>
            </a:r>
            <a:r>
              <a:rPr lang="it-IT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aziendale.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Brand Loyalty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più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autentica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trasparente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nasce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connessione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emotiva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basata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sull’affinità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comunanza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idee e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valori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il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Consumatore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il Brand,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traslando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verso la Brand Affinity.</a:t>
            </a:r>
          </a:p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defRPr sz="20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Brand Ambassador GGF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sono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autentici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nel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rappresentare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il Brand,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perchè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condividono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stessi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riferimenti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valoriali</a:t>
            </a:r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0" name="CasellaDiTesto 4"/>
          <p:cNvSpPr txBox="1"/>
          <p:nvPr/>
        </p:nvSpPr>
        <p:spPr>
          <a:xfrm>
            <a:off x="988439" y="819222"/>
            <a:ext cx="912876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80808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>
                <a:solidFill>
                  <a:schemeClr val="tx1">
                    <a:lumMod val="95000"/>
                    <a:lumOff val="5000"/>
                  </a:schemeClr>
                </a:solidFill>
              </a:rPr>
              <a:t>Brand affinity: </a:t>
            </a:r>
            <a:r>
              <a:rPr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riconosciamoci</a:t>
            </a:r>
            <a:r>
              <a:rPr dirty="0"/>
              <a:t>. 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31B268E1-E26D-0621-9833-CDA453E38D6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8332" y="5954124"/>
            <a:ext cx="1784349" cy="8508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279" y="643466"/>
            <a:ext cx="9885441" cy="55619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sa significa Partnership per te">
            <a:hlinkClick r:id="" action="ppaction://media"/>
            <a:extLst>
              <a:ext uri="{FF2B5EF4-FFF2-40B4-BE49-F238E27FC236}">
                <a16:creationId xmlns:a16="http://schemas.microsoft.com/office/drawing/2014/main" id="{6A344C55-9F8F-3532-AECC-27671A28D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163" y="0"/>
            <a:ext cx="11274323" cy="6341806"/>
          </a:xfrm>
          <a:prstGeom prst="rect">
            <a:avLst/>
          </a:prstGeom>
        </p:spPr>
      </p:pic>
      <p:pic>
        <p:nvPicPr>
          <p:cNvPr id="1028" name="Picture 4" descr="../../../../../../../Documents/ARUBA/download%20logo%20source/logo%20aruba_it/Logo%20Aruba">
            <a:extLst>
              <a:ext uri="{FF2B5EF4-FFF2-40B4-BE49-F238E27FC236}">
                <a16:creationId xmlns:a16="http://schemas.microsoft.com/office/drawing/2014/main" id="{4A3D7667-B68B-8384-9FAE-3C74692C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67" y="3898233"/>
            <a:ext cx="1161962" cy="31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CC2CAD-3240-7FA2-047B-F085C3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3" y="643466"/>
            <a:ext cx="3518405" cy="217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ACDD4F-149C-77B5-ACDB-BF787FADCB8A}"/>
              </a:ext>
            </a:extLst>
          </p:cNvPr>
          <p:cNvSpPr>
            <a:spLocks/>
          </p:cNvSpPr>
          <p:nvPr/>
        </p:nvSpPr>
        <p:spPr>
          <a:xfrm>
            <a:off x="304513" y="3445771"/>
            <a:ext cx="2728450" cy="5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740664">
              <a:lnSpc>
                <a:spcPct val="90000"/>
              </a:lnSpc>
              <a:spcAft>
                <a:spcPts val="600"/>
              </a:spcAft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D0D0D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La voce del Team</a:t>
            </a:r>
            <a:endParaRPr lang="en-US" sz="24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36D4C3A7-0899-5F66-C857-5F238C149D4F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367822" y="5411507"/>
            <a:ext cx="1447136" cy="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4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5"/>
          <p:cNvSpPr txBox="1">
            <a:spLocks noGrp="1"/>
          </p:cNvSpPr>
          <p:nvPr>
            <p:ph type="title"/>
          </p:nvPr>
        </p:nvSpPr>
        <p:spPr>
          <a:xfrm>
            <a:off x="552997" y="165596"/>
            <a:ext cx="3744083" cy="6527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r>
              <a:rPr lang="it-IT" sz="3600" dirty="0">
                <a:solidFill>
                  <a:schemeClr val="tx2">
                    <a:lumMod val="50000"/>
                  </a:schemeClr>
                </a:solidFill>
              </a:rPr>
              <a:t>Partnership</a:t>
            </a:r>
            <a:r>
              <a:rPr lang="it-IT" sz="3200" dirty="0"/>
              <a:t> </a:t>
            </a:r>
            <a:r>
              <a:rPr sz="3200" dirty="0"/>
              <a:t> </a:t>
            </a:r>
          </a:p>
        </p:txBody>
      </p:sp>
      <p:sp>
        <p:nvSpPr>
          <p:cNvPr id="148" name="CasellaDiTesto 2"/>
          <p:cNvSpPr txBox="1"/>
          <p:nvPr/>
        </p:nvSpPr>
        <p:spPr>
          <a:xfrm>
            <a:off x="301923" y="1444668"/>
            <a:ext cx="513352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>
                <a:solidFill>
                  <a:srgbClr val="252E42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2400" dirty="0">
              <a:solidFill>
                <a:srgbClr val="808080"/>
              </a:solidFill>
            </a:endParaRPr>
          </a:p>
        </p:txBody>
      </p:sp>
      <p:pic>
        <p:nvPicPr>
          <p:cNvPr id="149" name="logoGgf.png" descr="logoGg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215" y="5826535"/>
            <a:ext cx="1153592" cy="6802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6B59F51-85A5-6FB4-461B-B49C3A1373D1}"/>
              </a:ext>
            </a:extLst>
          </p:cNvPr>
          <p:cNvSpPr txBox="1"/>
          <p:nvPr/>
        </p:nvSpPr>
        <p:spPr>
          <a:xfrm>
            <a:off x="1004849" y="1049407"/>
            <a:ext cx="443059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1" i="1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Appartenenza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29AC31F-F2F8-A484-CE01-F08478F8162E}"/>
              </a:ext>
            </a:extLst>
          </p:cNvPr>
          <p:cNvSpPr txBox="1"/>
          <p:nvPr/>
        </p:nvSpPr>
        <p:spPr>
          <a:xfrm>
            <a:off x="2242203" y="1869900"/>
            <a:ext cx="320511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Qualità del servizio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1F1300-1511-D23C-F126-2CE9DB0EC2D6}"/>
              </a:ext>
            </a:extLst>
          </p:cNvPr>
          <p:cNvSpPr txBox="1"/>
          <p:nvPr/>
        </p:nvSpPr>
        <p:spPr>
          <a:xfrm>
            <a:off x="365297" y="2650641"/>
            <a:ext cx="275169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dirty="0">
                <a:solidFill>
                  <a:schemeClr val="bg1">
                    <a:lumMod val="50000"/>
                  </a:schemeClr>
                </a:solidFill>
                <a:latin typeface="Abadi Extra Light" panose="020B0204020104020204" pitchFamily="34" charset="0"/>
                <a:ea typeface="Cambria" panose="02040503050406030204" pitchFamily="18" charset="0"/>
              </a:rPr>
              <a:t>Convergenza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5BD4096-7C79-8C2E-2DB3-E7CEC2C0D8F3}"/>
              </a:ext>
            </a:extLst>
          </p:cNvPr>
          <p:cNvSpPr txBox="1"/>
          <p:nvPr/>
        </p:nvSpPr>
        <p:spPr>
          <a:xfrm>
            <a:off x="1043576" y="3596114"/>
            <a:ext cx="220283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800" dirty="0">
                <a:solidFill>
                  <a:schemeClr val="bg1">
                    <a:lumMod val="50000"/>
                  </a:schemeClr>
                </a:solidFill>
                <a:latin typeface="Abadi" panose="020B0604020104020204" pitchFamily="34" charset="0"/>
                <a:ea typeface="Cambria" panose="02040503050406030204" pitchFamily="18" charset="0"/>
              </a:rPr>
              <a:t>fiducia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D129B5-3A61-9FD5-00EE-6F126C6D536B}"/>
              </a:ext>
            </a:extLst>
          </p:cNvPr>
          <p:cNvSpPr txBox="1"/>
          <p:nvPr/>
        </p:nvSpPr>
        <p:spPr>
          <a:xfrm>
            <a:off x="3116991" y="3409579"/>
            <a:ext cx="290345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Partecipazione</a:t>
            </a:r>
            <a:endParaRPr lang="it-IT" sz="2800" i="1" dirty="0">
              <a:solidFill>
                <a:schemeClr val="bg1">
                  <a:lumMod val="50000"/>
                </a:schemeClr>
              </a:solidFill>
              <a:latin typeface="Abadi Extra Light" panose="020B0204020104020204" pitchFamily="34" charset="0"/>
              <a:ea typeface="Cambria" panose="020405030504060302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D78326-7556-1B4E-DC71-3200143C82F2}"/>
              </a:ext>
            </a:extLst>
          </p:cNvPr>
          <p:cNvSpPr txBox="1"/>
          <p:nvPr/>
        </p:nvSpPr>
        <p:spPr>
          <a:xfrm>
            <a:off x="2875175" y="5431399"/>
            <a:ext cx="211907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b="1" i="1" dirty="0">
                <a:solidFill>
                  <a:schemeClr val="bg1">
                    <a:lumMod val="65000"/>
                  </a:schemeClr>
                </a:solidFill>
              </a:rPr>
              <a:t>Know-how</a:t>
            </a:r>
            <a:endParaRPr kumimoji="0" lang="it-IT" sz="3200" b="1" i="1" u="none" strike="noStrike" cap="none" spc="0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FillTx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B4D40A6-B3DC-3D63-E6FA-C9884B00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437" y="0"/>
            <a:ext cx="6788435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F2FA25C-8411-4E9A-7ABE-FF701B9D9BF5}"/>
              </a:ext>
            </a:extLst>
          </p:cNvPr>
          <p:cNvSpPr txBox="1"/>
          <p:nvPr/>
        </p:nvSpPr>
        <p:spPr>
          <a:xfrm>
            <a:off x="365297" y="4883913"/>
            <a:ext cx="320511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Integrazione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4ECC76-307D-6486-FFA5-FE7052749EED}"/>
              </a:ext>
            </a:extLst>
          </p:cNvPr>
          <p:cNvSpPr txBox="1"/>
          <p:nvPr/>
        </p:nvSpPr>
        <p:spPr>
          <a:xfrm>
            <a:off x="1279915" y="5989174"/>
            <a:ext cx="275169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Abadi Extra Light" panose="020B0204020104020204" pitchFamily="34" charset="0"/>
                <a:ea typeface="Cambria" panose="02040503050406030204" pitchFamily="18" charset="0"/>
              </a:rPr>
              <a:t>sinergia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4FD5993-A8FF-92AC-5D8F-BA677EEDC068}"/>
              </a:ext>
            </a:extLst>
          </p:cNvPr>
          <p:cNvSpPr txBox="1"/>
          <p:nvPr/>
        </p:nvSpPr>
        <p:spPr>
          <a:xfrm>
            <a:off x="2930194" y="4446050"/>
            <a:ext cx="220283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Amasis MT Pro Medium" panose="02040604050005020304" pitchFamily="18" charset="0"/>
                <a:ea typeface="Cambria" panose="02040503050406030204" pitchFamily="18" charset="0"/>
              </a:rPr>
              <a:t>Trasparenza</a:t>
            </a:r>
          </a:p>
        </p:txBody>
      </p:sp>
    </p:spTree>
    <p:extLst>
      <p:ext uri="{BB962C8B-B14F-4D97-AF65-F5344CB8AC3E}">
        <p14:creationId xmlns:p14="http://schemas.microsoft.com/office/powerpoint/2010/main" val="1964381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  <p:bldP spid="7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34CD301D5FE0645B5291A95DCCA006A" ma:contentTypeVersion="20" ma:contentTypeDescription="Creare un nuovo documento." ma:contentTypeScope="" ma:versionID="ce413356c29be2c3091b3b4ddfd05b31">
  <xsd:schema xmlns:xsd="http://www.w3.org/2001/XMLSchema" xmlns:xs="http://www.w3.org/2001/XMLSchema" xmlns:p="http://schemas.microsoft.com/office/2006/metadata/properties" xmlns:ns2="b806e005-e7d8-462a-ab31-5f92a56ffc17" xmlns:ns3="895d0679-c546-45ff-8a04-c15c04a12c20" xmlns:ns4="http://schemas.microsoft.com/sharepoint/v4" targetNamespace="http://schemas.microsoft.com/office/2006/metadata/properties" ma:root="true" ma:fieldsID="ce5782eed4d7c201615906ff5f7d0bba" ns2:_="" ns3:_="" ns4:_="">
    <xsd:import namespace="b806e005-e7d8-462a-ab31-5f92a56ffc17"/>
    <xsd:import namespace="895d0679-c546-45ff-8a04-c15c04a12c20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4:IconOverlay" minOccurs="0"/>
                <xsd:element ref="ns3:MediaServiceObjectDetectorVersions" minOccurs="0"/>
                <xsd:element ref="ns3:_Flow_SignoffStatu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6e005-e7d8-462a-ab31-5f92a56ffc1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e ID documento" ma:description="Valore dell'ID documento assegnato all'elemento." ma:internalName="_dlc_DocId" ma:readOnly="true">
      <xsd:simpleType>
        <xsd:restriction base="dms:Text"/>
      </xsd:simpleType>
    </xsd:element>
    <xsd:element name="_dlc_DocIdUrl" ma:index="9" nillable="true" ma:displayName="ID documento" ma:description="Collegamento permanente al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f336b7d1-4420-41eb-88f2-6d46e6a91d83}" ma:internalName="TaxCatchAll" ma:showField="CatchAllData" ma:web="b806e005-e7d8-462a-ab31-5f92a56ffc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d0679-c546-45ff-8a04-c15c04a12c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Tag immagine" ma:readOnly="false" ma:fieldId="{5cf76f15-5ced-4ddc-b409-7134ff3c332f}" ma:taxonomyMulti="true" ma:sspId="6cb3e969-b1f3-4725-ab15-bb86a29d06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9" nillable="true" ma:displayName="Stato consenso" ma:internalName="Stato_x0020_consenso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806e005-e7d8-462a-ab31-5f92a56ffc17">XZ22EWYAUSKH-1151218409-22244</_dlc_DocId>
    <_dlc_DocIdUrl xmlns="b806e005-e7d8-462a-ab31-5f92a56ffc17">
      <Url>https://ggfgroup.sharepoint.com/sites/Staff/_layouts/15/DocIdRedir.aspx?ID=XZ22EWYAUSKH-1151218409-22244</Url>
      <Description>XZ22EWYAUSKH-1151218409-22244</Description>
    </_dlc_DocIdUrl>
    <_Flow_SignoffStatus xmlns="895d0679-c546-45ff-8a04-c15c04a12c20" xsi:nil="true"/>
    <IconOverlay xmlns="http://schemas.microsoft.com/sharepoint/v4" xsi:nil="true"/>
    <TaxCatchAll xmlns="b806e005-e7d8-462a-ab31-5f92a56ffc17" xsi:nil="true"/>
    <lcf76f155ced4ddcb4097134ff3c332f xmlns="895d0679-c546-45ff-8a04-c15c04a12c20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EBA67DB-3C1A-410B-8E99-A200D9FF74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06e005-e7d8-462a-ab31-5f92a56ffc17"/>
    <ds:schemaRef ds:uri="895d0679-c546-45ff-8a04-c15c04a12c20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D51EDF-D4AD-451F-807A-954C5D43DD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4CD481-DB4A-4998-8DE2-27F06FB85896}">
  <ds:schemaRefs>
    <ds:schemaRef ds:uri="http://schemas.microsoft.com/office/2006/metadata/properties"/>
    <ds:schemaRef ds:uri="http://schemas.microsoft.com/office/infopath/2007/PartnerControls"/>
    <ds:schemaRef ds:uri="b806e005-e7d8-462a-ab31-5f92a56ffc17"/>
    <ds:schemaRef ds:uri="895d0679-c546-45ff-8a04-c15c04a12c20"/>
    <ds:schemaRef ds:uri="http://schemas.microsoft.com/sharepoint/v4"/>
  </ds:schemaRefs>
</ds:datastoreItem>
</file>

<file path=customXml/itemProps4.xml><?xml version="1.0" encoding="utf-8"?>
<ds:datastoreItem xmlns:ds="http://schemas.openxmlformats.org/officeDocument/2006/customXml" ds:itemID="{BB90C603-E234-4C57-919B-EBC4920DE6E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829</TotalTime>
  <Words>242</Words>
  <Application>Microsoft Office PowerPoint</Application>
  <PresentationFormat>Widescreen</PresentationFormat>
  <Paragraphs>43</Paragraphs>
  <Slides>10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23" baseType="lpstr">
      <vt:lpstr>Abadi</vt:lpstr>
      <vt:lpstr>Abadi Extra Light</vt:lpstr>
      <vt:lpstr>Amasis MT Pro Medium</vt:lpstr>
      <vt:lpstr>Aptos</vt:lpstr>
      <vt:lpstr>Arial</vt:lpstr>
      <vt:lpstr>Berlin Sans FB</vt:lpstr>
      <vt:lpstr>Calibri</vt:lpstr>
      <vt:lpstr>Cambria</vt:lpstr>
      <vt:lpstr>Gotham-Bold</vt:lpstr>
      <vt:lpstr>Gotham-Book</vt:lpstr>
      <vt:lpstr>Lato</vt:lpstr>
      <vt:lpstr>Trebuchet MS</vt:lpstr>
      <vt:lpstr>Office Theme</vt:lpstr>
      <vt:lpstr>Presentazione standard di PowerPoint</vt:lpstr>
      <vt:lpstr>Presentazione standard di PowerPoint</vt:lpstr>
      <vt:lpstr>Vision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Partnership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Orietta Passacantando</dc:creator>
  <cp:lastModifiedBy>Alessandra Monticelli</cp:lastModifiedBy>
  <cp:revision>75</cp:revision>
  <dcterms:modified xsi:type="dcterms:W3CDTF">2024-03-22T10:38:12Z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c95d6b30-e8c7-4d54-bf31-688910d0f8c7</vt:lpwstr>
  </property>
  <property fmtid="{D5CDD505-2E9C-101B-9397-08002B2CF9AE}" pid="3" name="ContentTypeId">
    <vt:lpwstr>0x010100F34CD301D5FE0645B5291A95DCCA006A</vt:lpwstr>
  </property>
  <property fmtid="{D5CDD505-2E9C-101B-9397-08002B2CF9AE}" pid="4" name="MediaServiceImageTags">
    <vt:lpwstr/>
  </property>
</Properties>
</file>