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4"/>
    <p:sldMasterId id="2147483660" r:id="rId5"/>
    <p:sldMasterId id="2147483688" r:id="rId6"/>
    <p:sldMasterId id="2147483718" r:id="rId7"/>
  </p:sldMasterIdLst>
  <p:notesMasterIdLst>
    <p:notesMasterId r:id="rId12"/>
  </p:notesMasterIdLst>
  <p:sldIdLst>
    <p:sldId id="256" r:id="rId8"/>
    <p:sldId id="2147376789" r:id="rId9"/>
    <p:sldId id="2147376795" r:id="rId10"/>
    <p:sldId id="2147376796" r:id="rId1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003C"/>
    <a:srgbClr val="4D4D4D"/>
    <a:srgbClr val="666666"/>
    <a:srgbClr val="200248"/>
    <a:srgbClr val="1F497D"/>
    <a:srgbClr val="4F81BD"/>
    <a:srgbClr val="EDEDED"/>
    <a:srgbClr val="000000"/>
    <a:srgbClr val="FFFFFF"/>
    <a:srgbClr val="7605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780" y="42"/>
      </p:cViewPr>
      <p:guideLst>
        <p:guide orient="horz" pos="2183"/>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slide" Target="slides/slide3.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1FEFC4-5F30-4951-8D10-0A642D9EE1C6}" type="datetimeFigureOut">
              <a:rPr lang="it-IT" smtClean="0"/>
              <a:t>18/11/2025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38FB9-82D6-4CB2-A5B1-7E61B9846671}" type="slidenum">
              <a:rPr lang="it-IT" smtClean="0"/>
              <a:t>‹N›</a:t>
            </a:fld>
            <a:endParaRPr lang="it-IT"/>
          </a:p>
        </p:txBody>
      </p:sp>
    </p:spTree>
    <p:extLst>
      <p:ext uri="{BB962C8B-B14F-4D97-AF65-F5344CB8AC3E}">
        <p14:creationId xmlns:p14="http://schemas.microsoft.com/office/powerpoint/2010/main" val="1807756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1B38FB9-82D6-4CB2-A5B1-7E61B9846671}" type="slidenum">
              <a:rPr lang="it-IT" smtClean="0"/>
              <a:t>2</a:t>
            </a:fld>
            <a:endParaRPr lang="it-IT"/>
          </a:p>
        </p:txBody>
      </p:sp>
    </p:spTree>
    <p:extLst>
      <p:ext uri="{BB962C8B-B14F-4D97-AF65-F5344CB8AC3E}">
        <p14:creationId xmlns:p14="http://schemas.microsoft.com/office/powerpoint/2010/main" val="2983544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884423-79D5-73BE-619E-2D1474320E9D}"/>
              </a:ext>
            </a:extLst>
          </p:cNvPr>
          <p:cNvSpPr>
            <a:spLocks noGrp="1"/>
          </p:cNvSpPr>
          <p:nvPr>
            <p:ph type="ctrTitle" hasCustomPrompt="1"/>
          </p:nvPr>
        </p:nvSpPr>
        <p:spPr>
          <a:xfrm>
            <a:off x="181233" y="1801849"/>
            <a:ext cx="5914767" cy="827881"/>
          </a:xfrm>
          <a:prstGeom prst="rect">
            <a:avLst/>
          </a:prstGeom>
        </p:spPr>
        <p:txBody>
          <a:bodyPr anchor="t"/>
          <a:lstStyle>
            <a:lvl1pPr algn="l">
              <a:defRPr sz="2200">
                <a:solidFill>
                  <a:srgbClr val="B3003C"/>
                </a:solidFill>
                <a:latin typeface="Arial" panose="020B0604020202020204" pitchFamily="34" charset="0"/>
                <a:cs typeface="Arial" panose="020B0604020202020204" pitchFamily="34" charset="0"/>
              </a:defRPr>
            </a:lvl1pPr>
          </a:lstStyle>
          <a:p>
            <a:r>
              <a:rPr lang="it-IT"/>
              <a:t>Base Digitale Group S.p.A</a:t>
            </a:r>
            <a:br>
              <a:rPr lang="it-IT"/>
            </a:br>
            <a:r>
              <a:rPr lang="it-IT"/>
              <a:t>Via Leonardo da Vinci, 20 – 50132 Firenze </a:t>
            </a:r>
          </a:p>
        </p:txBody>
      </p:sp>
      <p:sp>
        <p:nvSpPr>
          <p:cNvPr id="4" name="Sottotitolo 2">
            <a:extLst>
              <a:ext uri="{FF2B5EF4-FFF2-40B4-BE49-F238E27FC236}">
                <a16:creationId xmlns:a16="http://schemas.microsoft.com/office/drawing/2014/main" id="{15E9052A-FA55-7FC0-70C0-AFE56691BDC6}"/>
              </a:ext>
            </a:extLst>
          </p:cNvPr>
          <p:cNvSpPr txBox="1">
            <a:spLocks/>
          </p:cNvSpPr>
          <p:nvPr userDrawn="1"/>
        </p:nvSpPr>
        <p:spPr>
          <a:xfrm>
            <a:off x="1203798" y="4520357"/>
            <a:ext cx="4113727" cy="42872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a:p>
        </p:txBody>
      </p:sp>
      <p:sp>
        <p:nvSpPr>
          <p:cNvPr id="5" name="Segnaposto testo 3">
            <a:extLst>
              <a:ext uri="{FF2B5EF4-FFF2-40B4-BE49-F238E27FC236}">
                <a16:creationId xmlns:a16="http://schemas.microsoft.com/office/drawing/2014/main" id="{48A958F3-9995-B570-C411-FF525C1ED27A}"/>
              </a:ext>
            </a:extLst>
          </p:cNvPr>
          <p:cNvSpPr>
            <a:spLocks noGrp="1"/>
          </p:cNvSpPr>
          <p:nvPr>
            <p:ph type="body" sz="half" idx="14" hasCustomPrompt="1"/>
          </p:nvPr>
        </p:nvSpPr>
        <p:spPr>
          <a:xfrm>
            <a:off x="1316149" y="4485548"/>
            <a:ext cx="3889024" cy="428726"/>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info@basedigitalegoup.com</a:t>
            </a:r>
          </a:p>
        </p:txBody>
      </p:sp>
      <p:sp>
        <p:nvSpPr>
          <p:cNvPr id="6" name="Segnaposto testo 3">
            <a:extLst>
              <a:ext uri="{FF2B5EF4-FFF2-40B4-BE49-F238E27FC236}">
                <a16:creationId xmlns:a16="http://schemas.microsoft.com/office/drawing/2014/main" id="{0A9F6C5B-0AC0-ABF0-2A1B-C5E2C398CA15}"/>
              </a:ext>
            </a:extLst>
          </p:cNvPr>
          <p:cNvSpPr>
            <a:spLocks noGrp="1"/>
          </p:cNvSpPr>
          <p:nvPr>
            <p:ph type="body" sz="half" idx="15" hasCustomPrompt="1"/>
          </p:nvPr>
        </p:nvSpPr>
        <p:spPr>
          <a:xfrm>
            <a:off x="1316149" y="3859864"/>
            <a:ext cx="3889024" cy="428726"/>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+39 055 9073600</a:t>
            </a:r>
          </a:p>
        </p:txBody>
      </p:sp>
      <p:sp>
        <p:nvSpPr>
          <p:cNvPr id="7" name="Segnaposto testo 3">
            <a:extLst>
              <a:ext uri="{FF2B5EF4-FFF2-40B4-BE49-F238E27FC236}">
                <a16:creationId xmlns:a16="http://schemas.microsoft.com/office/drawing/2014/main" id="{E0A98500-526C-2F11-0EBA-68DE8A28BDC9}"/>
              </a:ext>
            </a:extLst>
          </p:cNvPr>
          <p:cNvSpPr>
            <a:spLocks noGrp="1"/>
          </p:cNvSpPr>
          <p:nvPr>
            <p:ph type="body" sz="half" idx="16" hasCustomPrompt="1"/>
          </p:nvPr>
        </p:nvSpPr>
        <p:spPr>
          <a:xfrm>
            <a:off x="1316149" y="5146041"/>
            <a:ext cx="3889024" cy="428726"/>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basedigitale.com</a:t>
            </a:r>
          </a:p>
        </p:txBody>
      </p:sp>
      <p:sp>
        <p:nvSpPr>
          <p:cNvPr id="8" name="Segnaposto testo 3">
            <a:extLst>
              <a:ext uri="{FF2B5EF4-FFF2-40B4-BE49-F238E27FC236}">
                <a16:creationId xmlns:a16="http://schemas.microsoft.com/office/drawing/2014/main" id="{0184F42C-C84D-CD9D-B92E-42724BD15BEA}"/>
              </a:ext>
            </a:extLst>
          </p:cNvPr>
          <p:cNvSpPr>
            <a:spLocks noGrp="1"/>
          </p:cNvSpPr>
          <p:nvPr>
            <p:ph type="body" sz="half" idx="17" hasCustomPrompt="1"/>
          </p:nvPr>
        </p:nvSpPr>
        <p:spPr>
          <a:xfrm>
            <a:off x="1316149" y="5771725"/>
            <a:ext cx="3889024" cy="428726"/>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Base Digitale Group</a:t>
            </a:r>
          </a:p>
        </p:txBody>
      </p:sp>
      <p:sp>
        <p:nvSpPr>
          <p:cNvPr id="9" name="Segnaposto testo 3">
            <a:extLst>
              <a:ext uri="{FF2B5EF4-FFF2-40B4-BE49-F238E27FC236}">
                <a16:creationId xmlns:a16="http://schemas.microsoft.com/office/drawing/2014/main" id="{081C5380-0C84-1113-9E20-D929CC0C8B60}"/>
              </a:ext>
            </a:extLst>
          </p:cNvPr>
          <p:cNvSpPr>
            <a:spLocks noGrp="1"/>
          </p:cNvSpPr>
          <p:nvPr>
            <p:ph type="body" sz="half" idx="18" hasCustomPrompt="1"/>
          </p:nvPr>
        </p:nvSpPr>
        <p:spPr>
          <a:xfrm>
            <a:off x="181233" y="6488026"/>
            <a:ext cx="5914767" cy="225813"/>
          </a:xfrm>
          <a:prstGeom prst="rect">
            <a:avLst/>
          </a:prstGeom>
        </p:spPr>
        <p:txBody>
          <a:bodyPr/>
          <a:lstStyle>
            <a:lvl1pPr marL="0" indent="0">
              <a:buNone/>
              <a:defRPr sz="8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Partita IVA e Codice Fiscale 07121510486 | Numero REA 681228 |Capitale Sociale 6.625.200 € interamente versato</a:t>
            </a:r>
          </a:p>
        </p:txBody>
      </p:sp>
    </p:spTree>
    <p:extLst>
      <p:ext uri="{BB962C8B-B14F-4D97-AF65-F5344CB8AC3E}">
        <p14:creationId xmlns:p14="http://schemas.microsoft.com/office/powerpoint/2010/main" val="14798675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EA586E-8884-D7A2-BA4F-6664D0D7D602}"/>
              </a:ext>
            </a:extLst>
          </p:cNvPr>
          <p:cNvSpPr>
            <a:spLocks noGrp="1"/>
          </p:cNvSpPr>
          <p:nvPr>
            <p:ph type="ctrTitle" hasCustomPrompt="1"/>
          </p:nvPr>
        </p:nvSpPr>
        <p:spPr>
          <a:xfrm>
            <a:off x="255374" y="363072"/>
            <a:ext cx="11681253" cy="759983"/>
          </a:xfrm>
          <a:prstGeom prst="rect">
            <a:avLst/>
          </a:prstGeom>
        </p:spPr>
        <p:txBody>
          <a:bodyPr anchor="t"/>
          <a:lstStyle>
            <a:lvl1pPr algn="l">
              <a:defRPr sz="3200">
                <a:solidFill>
                  <a:srgbClr val="B3003C"/>
                </a:solidFill>
                <a:latin typeface="IBM Plex Mono" panose="020B0509050203000203" pitchFamily="49" charset="0"/>
              </a:defRPr>
            </a:lvl1pPr>
          </a:lstStyle>
          <a:p>
            <a:r>
              <a:rPr lang="it-IT"/>
              <a:t>Titolo</a:t>
            </a:r>
          </a:p>
        </p:txBody>
      </p:sp>
      <p:sp>
        <p:nvSpPr>
          <p:cNvPr id="3" name="Sottotitolo 2">
            <a:extLst>
              <a:ext uri="{FF2B5EF4-FFF2-40B4-BE49-F238E27FC236}">
                <a16:creationId xmlns:a16="http://schemas.microsoft.com/office/drawing/2014/main" id="{87CFEBAF-B9FE-F750-75A7-A39902FA85DC}"/>
              </a:ext>
            </a:extLst>
          </p:cNvPr>
          <p:cNvSpPr>
            <a:spLocks noGrp="1"/>
          </p:cNvSpPr>
          <p:nvPr>
            <p:ph type="subTitle" idx="1" hasCustomPrompt="1"/>
          </p:nvPr>
        </p:nvSpPr>
        <p:spPr>
          <a:xfrm>
            <a:off x="255375" y="1347965"/>
            <a:ext cx="11681252" cy="459216"/>
          </a:xfrm>
          <a:prstGeom prst="rect">
            <a:avLst/>
          </a:prstGeom>
        </p:spPr>
        <p:txBody>
          <a:bodyPr/>
          <a:lstStyle>
            <a:lvl1pPr marL="0" indent="0" algn="l">
              <a:buNone/>
              <a:defRPr sz="1800" b="1">
                <a:latin typeface="IBM Plex Mono" panose="020B0509050203000203"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Sottotitolo</a:t>
            </a:r>
          </a:p>
        </p:txBody>
      </p:sp>
      <p:sp>
        <p:nvSpPr>
          <p:cNvPr id="24" name="Segnaposto testo 3">
            <a:extLst>
              <a:ext uri="{FF2B5EF4-FFF2-40B4-BE49-F238E27FC236}">
                <a16:creationId xmlns:a16="http://schemas.microsoft.com/office/drawing/2014/main" id="{021D3CEC-75E3-7588-C081-47E7FE456942}"/>
              </a:ext>
            </a:extLst>
          </p:cNvPr>
          <p:cNvSpPr>
            <a:spLocks noGrp="1"/>
          </p:cNvSpPr>
          <p:nvPr>
            <p:ph type="body" sz="half" idx="2"/>
          </p:nvPr>
        </p:nvSpPr>
        <p:spPr>
          <a:xfrm>
            <a:off x="603194" y="2613116"/>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25" name="Segnaposto testo 3">
            <a:extLst>
              <a:ext uri="{FF2B5EF4-FFF2-40B4-BE49-F238E27FC236}">
                <a16:creationId xmlns:a16="http://schemas.microsoft.com/office/drawing/2014/main" id="{FC8152C3-8D9D-D3F3-5FE4-825A18DFA0E4}"/>
              </a:ext>
            </a:extLst>
          </p:cNvPr>
          <p:cNvSpPr>
            <a:spLocks noGrp="1"/>
          </p:cNvSpPr>
          <p:nvPr>
            <p:ph type="body" sz="half" idx="13" hasCustomPrompt="1"/>
          </p:nvPr>
        </p:nvSpPr>
        <p:spPr>
          <a:xfrm>
            <a:off x="1501750" y="2113195"/>
            <a:ext cx="2172638" cy="318438"/>
          </a:xfrm>
          <a:prstGeom prst="rect">
            <a:avLst/>
          </a:prstGeom>
        </p:spPr>
        <p:txBody>
          <a:bodyPr/>
          <a:lstStyle>
            <a:lvl1pPr marL="0" indent="0" algn="r">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26" name="Segnaposto testo 3">
            <a:extLst>
              <a:ext uri="{FF2B5EF4-FFF2-40B4-BE49-F238E27FC236}">
                <a16:creationId xmlns:a16="http://schemas.microsoft.com/office/drawing/2014/main" id="{C3345811-B6F1-48CB-D22A-03E0F3C73CB8}"/>
              </a:ext>
            </a:extLst>
          </p:cNvPr>
          <p:cNvSpPr>
            <a:spLocks noGrp="1"/>
          </p:cNvSpPr>
          <p:nvPr>
            <p:ph type="body" sz="half" idx="14"/>
          </p:nvPr>
        </p:nvSpPr>
        <p:spPr>
          <a:xfrm>
            <a:off x="8537489" y="2613116"/>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27" name="Segnaposto testo 3">
            <a:extLst>
              <a:ext uri="{FF2B5EF4-FFF2-40B4-BE49-F238E27FC236}">
                <a16:creationId xmlns:a16="http://schemas.microsoft.com/office/drawing/2014/main" id="{7980E17E-C913-0632-6CFC-7B8F8802179F}"/>
              </a:ext>
            </a:extLst>
          </p:cNvPr>
          <p:cNvSpPr>
            <a:spLocks noGrp="1"/>
          </p:cNvSpPr>
          <p:nvPr>
            <p:ph type="body" sz="half" idx="15" hasCustomPrompt="1"/>
          </p:nvPr>
        </p:nvSpPr>
        <p:spPr>
          <a:xfrm>
            <a:off x="8537490" y="2113195"/>
            <a:ext cx="2172638" cy="318438"/>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28" name="Segnaposto testo 3">
            <a:extLst>
              <a:ext uri="{FF2B5EF4-FFF2-40B4-BE49-F238E27FC236}">
                <a16:creationId xmlns:a16="http://schemas.microsoft.com/office/drawing/2014/main" id="{19CDF679-0A10-C210-CC3C-E3E2826FC0D1}"/>
              </a:ext>
            </a:extLst>
          </p:cNvPr>
          <p:cNvSpPr>
            <a:spLocks noGrp="1"/>
          </p:cNvSpPr>
          <p:nvPr>
            <p:ph type="body" sz="half" idx="16"/>
          </p:nvPr>
        </p:nvSpPr>
        <p:spPr>
          <a:xfrm>
            <a:off x="603194" y="5627894"/>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29" name="Segnaposto testo 3">
            <a:extLst>
              <a:ext uri="{FF2B5EF4-FFF2-40B4-BE49-F238E27FC236}">
                <a16:creationId xmlns:a16="http://schemas.microsoft.com/office/drawing/2014/main" id="{AD4A626D-5340-1D4A-2FEB-9AD16DB3A845}"/>
              </a:ext>
            </a:extLst>
          </p:cNvPr>
          <p:cNvSpPr>
            <a:spLocks noGrp="1"/>
          </p:cNvSpPr>
          <p:nvPr>
            <p:ph type="body" sz="half" idx="17" hasCustomPrompt="1"/>
          </p:nvPr>
        </p:nvSpPr>
        <p:spPr>
          <a:xfrm>
            <a:off x="1501750" y="5127973"/>
            <a:ext cx="2172638" cy="318438"/>
          </a:xfrm>
          <a:prstGeom prst="rect">
            <a:avLst/>
          </a:prstGeom>
        </p:spPr>
        <p:txBody>
          <a:bodyPr/>
          <a:lstStyle>
            <a:lvl1pPr marL="0" indent="0" algn="r">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30" name="Segnaposto testo 3">
            <a:extLst>
              <a:ext uri="{FF2B5EF4-FFF2-40B4-BE49-F238E27FC236}">
                <a16:creationId xmlns:a16="http://schemas.microsoft.com/office/drawing/2014/main" id="{341CD32F-EA76-2D5E-F130-67EED7DF4E7F}"/>
              </a:ext>
            </a:extLst>
          </p:cNvPr>
          <p:cNvSpPr>
            <a:spLocks noGrp="1"/>
          </p:cNvSpPr>
          <p:nvPr>
            <p:ph type="body" sz="half" idx="18"/>
          </p:nvPr>
        </p:nvSpPr>
        <p:spPr>
          <a:xfrm>
            <a:off x="8537489" y="5627894"/>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31" name="Segnaposto testo 3">
            <a:extLst>
              <a:ext uri="{FF2B5EF4-FFF2-40B4-BE49-F238E27FC236}">
                <a16:creationId xmlns:a16="http://schemas.microsoft.com/office/drawing/2014/main" id="{718335E9-2A30-BB53-E46C-E80CB5F3589D}"/>
              </a:ext>
            </a:extLst>
          </p:cNvPr>
          <p:cNvSpPr>
            <a:spLocks noGrp="1"/>
          </p:cNvSpPr>
          <p:nvPr>
            <p:ph type="body" sz="half" idx="19" hasCustomPrompt="1"/>
          </p:nvPr>
        </p:nvSpPr>
        <p:spPr>
          <a:xfrm>
            <a:off x="8537490" y="5127973"/>
            <a:ext cx="2172638" cy="318438"/>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7" name="Segnaposto immagine 6">
            <a:extLst>
              <a:ext uri="{FF2B5EF4-FFF2-40B4-BE49-F238E27FC236}">
                <a16:creationId xmlns:a16="http://schemas.microsoft.com/office/drawing/2014/main" id="{456DCE55-17A6-9318-4173-9740549F60E3}"/>
              </a:ext>
            </a:extLst>
          </p:cNvPr>
          <p:cNvSpPr>
            <a:spLocks noGrp="1"/>
          </p:cNvSpPr>
          <p:nvPr>
            <p:ph type="pic" sz="quarter" idx="20"/>
          </p:nvPr>
        </p:nvSpPr>
        <p:spPr>
          <a:xfrm>
            <a:off x="4358424" y="3903847"/>
            <a:ext cx="1712610" cy="1542564"/>
          </a:xfrm>
          <a:prstGeom prst="teardrop">
            <a:avLst/>
          </a:prstGeom>
          <a:solidFill>
            <a:srgbClr val="B3003C"/>
          </a:solidFill>
        </p:spPr>
        <p:txBody>
          <a:bodyPr/>
          <a:lstStyle/>
          <a:p>
            <a:endParaRPr lang="it-IT"/>
          </a:p>
        </p:txBody>
      </p:sp>
      <p:sp>
        <p:nvSpPr>
          <p:cNvPr id="4" name="Segnaposto immagine 6">
            <a:extLst>
              <a:ext uri="{FF2B5EF4-FFF2-40B4-BE49-F238E27FC236}">
                <a16:creationId xmlns:a16="http://schemas.microsoft.com/office/drawing/2014/main" id="{008F3F53-AB0E-35FD-8032-8C4EA5DF35FB}"/>
              </a:ext>
            </a:extLst>
          </p:cNvPr>
          <p:cNvSpPr>
            <a:spLocks noGrp="1"/>
          </p:cNvSpPr>
          <p:nvPr>
            <p:ph type="pic" sz="quarter" idx="21"/>
          </p:nvPr>
        </p:nvSpPr>
        <p:spPr>
          <a:xfrm flipH="1">
            <a:off x="6140842" y="3903847"/>
            <a:ext cx="1712610" cy="1542564"/>
          </a:xfrm>
          <a:prstGeom prst="teardrop">
            <a:avLst/>
          </a:prstGeom>
          <a:solidFill>
            <a:srgbClr val="B3003C"/>
          </a:solidFill>
        </p:spPr>
        <p:txBody>
          <a:bodyPr/>
          <a:lstStyle/>
          <a:p>
            <a:endParaRPr lang="it-IT"/>
          </a:p>
        </p:txBody>
      </p:sp>
      <p:sp>
        <p:nvSpPr>
          <p:cNvPr id="5" name="Segnaposto immagine 6">
            <a:extLst>
              <a:ext uri="{FF2B5EF4-FFF2-40B4-BE49-F238E27FC236}">
                <a16:creationId xmlns:a16="http://schemas.microsoft.com/office/drawing/2014/main" id="{EDABB6FC-1995-0AA7-9F05-C1B22AF3DC13}"/>
              </a:ext>
            </a:extLst>
          </p:cNvPr>
          <p:cNvSpPr>
            <a:spLocks noGrp="1"/>
          </p:cNvSpPr>
          <p:nvPr>
            <p:ph type="pic" sz="quarter" idx="22"/>
          </p:nvPr>
        </p:nvSpPr>
        <p:spPr>
          <a:xfrm flipV="1">
            <a:off x="4358424" y="2282235"/>
            <a:ext cx="1712610" cy="1542564"/>
          </a:xfrm>
          <a:prstGeom prst="teardrop">
            <a:avLst/>
          </a:prstGeom>
          <a:solidFill>
            <a:srgbClr val="B3003C"/>
          </a:solidFill>
        </p:spPr>
        <p:txBody>
          <a:bodyPr/>
          <a:lstStyle/>
          <a:p>
            <a:endParaRPr lang="it-IT"/>
          </a:p>
        </p:txBody>
      </p:sp>
      <p:sp>
        <p:nvSpPr>
          <p:cNvPr id="6" name="Segnaposto immagine 6">
            <a:extLst>
              <a:ext uri="{FF2B5EF4-FFF2-40B4-BE49-F238E27FC236}">
                <a16:creationId xmlns:a16="http://schemas.microsoft.com/office/drawing/2014/main" id="{B54C22F6-9F7F-4985-33D0-6711BCBEEF1A}"/>
              </a:ext>
            </a:extLst>
          </p:cNvPr>
          <p:cNvSpPr>
            <a:spLocks noGrp="1"/>
          </p:cNvSpPr>
          <p:nvPr>
            <p:ph type="pic" sz="quarter" idx="23"/>
          </p:nvPr>
        </p:nvSpPr>
        <p:spPr>
          <a:xfrm flipH="1" flipV="1">
            <a:off x="6140842" y="2282235"/>
            <a:ext cx="1712610" cy="1542564"/>
          </a:xfrm>
          <a:prstGeom prst="teardrop">
            <a:avLst/>
          </a:prstGeom>
          <a:solidFill>
            <a:srgbClr val="B3003C"/>
          </a:solidFill>
        </p:spPr>
        <p:txBody>
          <a:bodyPr/>
          <a:lstStyle/>
          <a:p>
            <a:endParaRPr lang="it-IT"/>
          </a:p>
        </p:txBody>
      </p:sp>
    </p:spTree>
    <p:extLst>
      <p:ext uri="{BB962C8B-B14F-4D97-AF65-F5344CB8AC3E}">
        <p14:creationId xmlns:p14="http://schemas.microsoft.com/office/powerpoint/2010/main" val="709802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EA586E-8884-D7A2-BA4F-6664D0D7D602}"/>
              </a:ext>
            </a:extLst>
          </p:cNvPr>
          <p:cNvSpPr>
            <a:spLocks noGrp="1"/>
          </p:cNvSpPr>
          <p:nvPr>
            <p:ph type="ctrTitle" hasCustomPrompt="1"/>
          </p:nvPr>
        </p:nvSpPr>
        <p:spPr>
          <a:xfrm>
            <a:off x="255374" y="363072"/>
            <a:ext cx="11681253" cy="759983"/>
          </a:xfrm>
          <a:prstGeom prst="rect">
            <a:avLst/>
          </a:prstGeom>
        </p:spPr>
        <p:txBody>
          <a:bodyPr anchor="t"/>
          <a:lstStyle>
            <a:lvl1pPr algn="l">
              <a:defRPr sz="3200">
                <a:solidFill>
                  <a:srgbClr val="B3003C"/>
                </a:solidFill>
                <a:latin typeface="IBM Plex Mono" panose="020B0509050203000203" pitchFamily="49" charset="0"/>
              </a:defRPr>
            </a:lvl1pPr>
          </a:lstStyle>
          <a:p>
            <a:r>
              <a:rPr lang="it-IT"/>
              <a:t>Titolo</a:t>
            </a:r>
          </a:p>
        </p:txBody>
      </p:sp>
      <p:sp>
        <p:nvSpPr>
          <p:cNvPr id="3" name="Sottotitolo 2">
            <a:extLst>
              <a:ext uri="{FF2B5EF4-FFF2-40B4-BE49-F238E27FC236}">
                <a16:creationId xmlns:a16="http://schemas.microsoft.com/office/drawing/2014/main" id="{87CFEBAF-B9FE-F750-75A7-A39902FA85DC}"/>
              </a:ext>
            </a:extLst>
          </p:cNvPr>
          <p:cNvSpPr>
            <a:spLocks noGrp="1"/>
          </p:cNvSpPr>
          <p:nvPr>
            <p:ph type="subTitle" idx="1" hasCustomPrompt="1"/>
          </p:nvPr>
        </p:nvSpPr>
        <p:spPr>
          <a:xfrm>
            <a:off x="255375" y="1347965"/>
            <a:ext cx="11681252" cy="459216"/>
          </a:xfrm>
          <a:prstGeom prst="rect">
            <a:avLst/>
          </a:prstGeom>
        </p:spPr>
        <p:txBody>
          <a:bodyPr/>
          <a:lstStyle>
            <a:lvl1pPr marL="0" indent="0" algn="l">
              <a:buNone/>
              <a:defRPr sz="1800" b="1">
                <a:latin typeface="IBM Plex Mono" panose="020B0509050203000203"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Sottotitolo</a:t>
            </a:r>
          </a:p>
        </p:txBody>
      </p:sp>
      <p:sp>
        <p:nvSpPr>
          <p:cNvPr id="24" name="Segnaposto testo 3">
            <a:extLst>
              <a:ext uri="{FF2B5EF4-FFF2-40B4-BE49-F238E27FC236}">
                <a16:creationId xmlns:a16="http://schemas.microsoft.com/office/drawing/2014/main" id="{021D3CEC-75E3-7588-C081-47E7FE456942}"/>
              </a:ext>
            </a:extLst>
          </p:cNvPr>
          <p:cNvSpPr>
            <a:spLocks noGrp="1"/>
          </p:cNvSpPr>
          <p:nvPr>
            <p:ph type="body" sz="half" idx="2"/>
          </p:nvPr>
        </p:nvSpPr>
        <p:spPr>
          <a:xfrm>
            <a:off x="603194" y="2613116"/>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25" name="Segnaposto testo 3">
            <a:extLst>
              <a:ext uri="{FF2B5EF4-FFF2-40B4-BE49-F238E27FC236}">
                <a16:creationId xmlns:a16="http://schemas.microsoft.com/office/drawing/2014/main" id="{FC8152C3-8D9D-D3F3-5FE4-825A18DFA0E4}"/>
              </a:ext>
            </a:extLst>
          </p:cNvPr>
          <p:cNvSpPr>
            <a:spLocks noGrp="1"/>
          </p:cNvSpPr>
          <p:nvPr>
            <p:ph type="body" sz="half" idx="13" hasCustomPrompt="1"/>
          </p:nvPr>
        </p:nvSpPr>
        <p:spPr>
          <a:xfrm>
            <a:off x="1501750" y="2113195"/>
            <a:ext cx="2172638" cy="318438"/>
          </a:xfrm>
          <a:prstGeom prst="rect">
            <a:avLst/>
          </a:prstGeom>
        </p:spPr>
        <p:txBody>
          <a:bodyPr/>
          <a:lstStyle>
            <a:lvl1pPr marL="0" indent="0" algn="r">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26" name="Segnaposto testo 3">
            <a:extLst>
              <a:ext uri="{FF2B5EF4-FFF2-40B4-BE49-F238E27FC236}">
                <a16:creationId xmlns:a16="http://schemas.microsoft.com/office/drawing/2014/main" id="{C3345811-B6F1-48CB-D22A-03E0F3C73CB8}"/>
              </a:ext>
            </a:extLst>
          </p:cNvPr>
          <p:cNvSpPr>
            <a:spLocks noGrp="1"/>
          </p:cNvSpPr>
          <p:nvPr>
            <p:ph type="body" sz="half" idx="14"/>
          </p:nvPr>
        </p:nvSpPr>
        <p:spPr>
          <a:xfrm>
            <a:off x="8537489" y="2613116"/>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27" name="Segnaposto testo 3">
            <a:extLst>
              <a:ext uri="{FF2B5EF4-FFF2-40B4-BE49-F238E27FC236}">
                <a16:creationId xmlns:a16="http://schemas.microsoft.com/office/drawing/2014/main" id="{7980E17E-C913-0632-6CFC-7B8F8802179F}"/>
              </a:ext>
            </a:extLst>
          </p:cNvPr>
          <p:cNvSpPr>
            <a:spLocks noGrp="1"/>
          </p:cNvSpPr>
          <p:nvPr>
            <p:ph type="body" sz="half" idx="15" hasCustomPrompt="1"/>
          </p:nvPr>
        </p:nvSpPr>
        <p:spPr>
          <a:xfrm>
            <a:off x="8537490" y="2113195"/>
            <a:ext cx="2172638" cy="318438"/>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28" name="Segnaposto testo 3">
            <a:extLst>
              <a:ext uri="{FF2B5EF4-FFF2-40B4-BE49-F238E27FC236}">
                <a16:creationId xmlns:a16="http://schemas.microsoft.com/office/drawing/2014/main" id="{19CDF679-0A10-C210-CC3C-E3E2826FC0D1}"/>
              </a:ext>
            </a:extLst>
          </p:cNvPr>
          <p:cNvSpPr>
            <a:spLocks noGrp="1"/>
          </p:cNvSpPr>
          <p:nvPr>
            <p:ph type="body" sz="half" idx="16"/>
          </p:nvPr>
        </p:nvSpPr>
        <p:spPr>
          <a:xfrm>
            <a:off x="603194" y="5627894"/>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29" name="Segnaposto testo 3">
            <a:extLst>
              <a:ext uri="{FF2B5EF4-FFF2-40B4-BE49-F238E27FC236}">
                <a16:creationId xmlns:a16="http://schemas.microsoft.com/office/drawing/2014/main" id="{AD4A626D-5340-1D4A-2FEB-9AD16DB3A845}"/>
              </a:ext>
            </a:extLst>
          </p:cNvPr>
          <p:cNvSpPr>
            <a:spLocks noGrp="1"/>
          </p:cNvSpPr>
          <p:nvPr>
            <p:ph type="body" sz="half" idx="17" hasCustomPrompt="1"/>
          </p:nvPr>
        </p:nvSpPr>
        <p:spPr>
          <a:xfrm>
            <a:off x="1501750" y="5127973"/>
            <a:ext cx="2172638" cy="318438"/>
          </a:xfrm>
          <a:prstGeom prst="rect">
            <a:avLst/>
          </a:prstGeom>
        </p:spPr>
        <p:txBody>
          <a:bodyPr/>
          <a:lstStyle>
            <a:lvl1pPr marL="0" indent="0" algn="r">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30" name="Segnaposto testo 3">
            <a:extLst>
              <a:ext uri="{FF2B5EF4-FFF2-40B4-BE49-F238E27FC236}">
                <a16:creationId xmlns:a16="http://schemas.microsoft.com/office/drawing/2014/main" id="{341CD32F-EA76-2D5E-F130-67EED7DF4E7F}"/>
              </a:ext>
            </a:extLst>
          </p:cNvPr>
          <p:cNvSpPr>
            <a:spLocks noGrp="1"/>
          </p:cNvSpPr>
          <p:nvPr>
            <p:ph type="body" sz="half" idx="18"/>
          </p:nvPr>
        </p:nvSpPr>
        <p:spPr>
          <a:xfrm>
            <a:off x="8537489" y="5627894"/>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31" name="Segnaposto testo 3">
            <a:extLst>
              <a:ext uri="{FF2B5EF4-FFF2-40B4-BE49-F238E27FC236}">
                <a16:creationId xmlns:a16="http://schemas.microsoft.com/office/drawing/2014/main" id="{718335E9-2A30-BB53-E46C-E80CB5F3589D}"/>
              </a:ext>
            </a:extLst>
          </p:cNvPr>
          <p:cNvSpPr>
            <a:spLocks noGrp="1"/>
          </p:cNvSpPr>
          <p:nvPr>
            <p:ph type="body" sz="half" idx="19" hasCustomPrompt="1"/>
          </p:nvPr>
        </p:nvSpPr>
        <p:spPr>
          <a:xfrm>
            <a:off x="8537490" y="5127973"/>
            <a:ext cx="2172638" cy="318438"/>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8" name="Freeform 3">
            <a:extLst>
              <a:ext uri="{FF2B5EF4-FFF2-40B4-BE49-F238E27FC236}">
                <a16:creationId xmlns:a16="http://schemas.microsoft.com/office/drawing/2014/main" id="{C6CB3F33-3CA9-2870-7BF8-D7D12519AC25}"/>
              </a:ext>
            </a:extLst>
          </p:cNvPr>
          <p:cNvSpPr/>
          <p:nvPr userDrawn="1"/>
        </p:nvSpPr>
        <p:spPr>
          <a:xfrm>
            <a:off x="4223735" y="2116048"/>
            <a:ext cx="3764407" cy="376440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052B">
              <a:alpha val="0"/>
            </a:srgbClr>
          </a:solidFill>
          <a:ln w="149225" cap="sq">
            <a:solidFill>
              <a:srgbClr val="75122C"/>
            </a:solidFill>
            <a:prstDash val="solid"/>
            <a:miter/>
          </a:ln>
        </p:spPr>
        <p:txBody>
          <a:bodyPr/>
          <a:lstStyle/>
          <a:p>
            <a:endParaRPr lang="it-IT"/>
          </a:p>
        </p:txBody>
      </p:sp>
      <p:sp>
        <p:nvSpPr>
          <p:cNvPr id="33" name="Segnaposto immagine 32">
            <a:extLst>
              <a:ext uri="{FF2B5EF4-FFF2-40B4-BE49-F238E27FC236}">
                <a16:creationId xmlns:a16="http://schemas.microsoft.com/office/drawing/2014/main" id="{C12FD402-5166-E3E7-96C9-6A5DD58541A1}"/>
              </a:ext>
            </a:extLst>
          </p:cNvPr>
          <p:cNvSpPr>
            <a:spLocks noGrp="1"/>
          </p:cNvSpPr>
          <p:nvPr>
            <p:ph type="pic" sz="quarter" idx="20"/>
          </p:nvPr>
        </p:nvSpPr>
        <p:spPr>
          <a:xfrm>
            <a:off x="6820950" y="2113195"/>
            <a:ext cx="1080000" cy="1080000"/>
          </a:xfrm>
          <a:prstGeom prst="ellipse">
            <a:avLst/>
          </a:prstGeom>
          <a:solidFill>
            <a:srgbClr val="B3003C"/>
          </a:solidFill>
        </p:spPr>
        <p:txBody>
          <a:bodyPr/>
          <a:lstStyle/>
          <a:p>
            <a:endParaRPr lang="it-IT"/>
          </a:p>
        </p:txBody>
      </p:sp>
      <p:sp>
        <p:nvSpPr>
          <p:cNvPr id="34" name="Segnaposto immagine 32">
            <a:extLst>
              <a:ext uri="{FF2B5EF4-FFF2-40B4-BE49-F238E27FC236}">
                <a16:creationId xmlns:a16="http://schemas.microsoft.com/office/drawing/2014/main" id="{5F2351C0-33B7-FE53-0A5B-3256CCC66D3A}"/>
              </a:ext>
            </a:extLst>
          </p:cNvPr>
          <p:cNvSpPr>
            <a:spLocks noGrp="1"/>
          </p:cNvSpPr>
          <p:nvPr>
            <p:ph type="pic" sz="quarter" idx="21"/>
          </p:nvPr>
        </p:nvSpPr>
        <p:spPr>
          <a:xfrm>
            <a:off x="4287374" y="2113195"/>
            <a:ext cx="1080000" cy="1080000"/>
          </a:xfrm>
          <a:prstGeom prst="ellipse">
            <a:avLst/>
          </a:prstGeom>
          <a:solidFill>
            <a:srgbClr val="B3003C"/>
          </a:solidFill>
        </p:spPr>
        <p:txBody>
          <a:bodyPr/>
          <a:lstStyle/>
          <a:p>
            <a:endParaRPr lang="it-IT"/>
          </a:p>
        </p:txBody>
      </p:sp>
      <p:sp>
        <p:nvSpPr>
          <p:cNvPr id="35" name="Segnaposto immagine 32">
            <a:extLst>
              <a:ext uri="{FF2B5EF4-FFF2-40B4-BE49-F238E27FC236}">
                <a16:creationId xmlns:a16="http://schemas.microsoft.com/office/drawing/2014/main" id="{162667B2-0252-2AF6-5AD5-4414CC3F4ED4}"/>
              </a:ext>
            </a:extLst>
          </p:cNvPr>
          <p:cNvSpPr>
            <a:spLocks noGrp="1"/>
          </p:cNvSpPr>
          <p:nvPr>
            <p:ph type="pic" sz="quarter" idx="22"/>
          </p:nvPr>
        </p:nvSpPr>
        <p:spPr>
          <a:xfrm>
            <a:off x="4223734" y="5038680"/>
            <a:ext cx="1080000" cy="1080000"/>
          </a:xfrm>
          <a:prstGeom prst="ellipse">
            <a:avLst/>
          </a:prstGeom>
          <a:solidFill>
            <a:srgbClr val="B3003C"/>
          </a:solidFill>
        </p:spPr>
        <p:txBody>
          <a:bodyPr/>
          <a:lstStyle/>
          <a:p>
            <a:endParaRPr lang="it-IT"/>
          </a:p>
        </p:txBody>
      </p:sp>
      <p:sp>
        <p:nvSpPr>
          <p:cNvPr id="36" name="Segnaposto immagine 32">
            <a:extLst>
              <a:ext uri="{FF2B5EF4-FFF2-40B4-BE49-F238E27FC236}">
                <a16:creationId xmlns:a16="http://schemas.microsoft.com/office/drawing/2014/main" id="{8E8C58CA-5C28-5E4E-5B4C-9EC71469C42B}"/>
              </a:ext>
            </a:extLst>
          </p:cNvPr>
          <p:cNvSpPr>
            <a:spLocks noGrp="1"/>
          </p:cNvSpPr>
          <p:nvPr>
            <p:ph type="pic" sz="quarter" idx="23"/>
          </p:nvPr>
        </p:nvSpPr>
        <p:spPr>
          <a:xfrm>
            <a:off x="6820950" y="5038680"/>
            <a:ext cx="1080000" cy="1080000"/>
          </a:xfrm>
          <a:prstGeom prst="ellipse">
            <a:avLst/>
          </a:prstGeom>
          <a:solidFill>
            <a:srgbClr val="B3003C"/>
          </a:solidFill>
        </p:spPr>
        <p:txBody>
          <a:bodyPr/>
          <a:lstStyle/>
          <a:p>
            <a:endParaRPr lang="it-IT"/>
          </a:p>
        </p:txBody>
      </p:sp>
      <p:sp>
        <p:nvSpPr>
          <p:cNvPr id="41" name="Segnaposto immagine 32">
            <a:extLst>
              <a:ext uri="{FF2B5EF4-FFF2-40B4-BE49-F238E27FC236}">
                <a16:creationId xmlns:a16="http://schemas.microsoft.com/office/drawing/2014/main" id="{AA40150B-5BAF-4180-B1DF-D37FD16478BC}"/>
              </a:ext>
            </a:extLst>
          </p:cNvPr>
          <p:cNvSpPr>
            <a:spLocks noGrp="1"/>
          </p:cNvSpPr>
          <p:nvPr>
            <p:ph type="pic" sz="quarter" idx="24"/>
          </p:nvPr>
        </p:nvSpPr>
        <p:spPr>
          <a:xfrm>
            <a:off x="5204116" y="3104155"/>
            <a:ext cx="1780092" cy="1780092"/>
          </a:xfrm>
          <a:prstGeom prst="ellipse">
            <a:avLst/>
          </a:prstGeom>
          <a:solidFill>
            <a:srgbClr val="B3003C"/>
          </a:solidFill>
        </p:spPr>
        <p:txBody>
          <a:bodyPr/>
          <a:lstStyle/>
          <a:p>
            <a:endParaRPr lang="it-IT"/>
          </a:p>
        </p:txBody>
      </p:sp>
    </p:spTree>
    <p:extLst>
      <p:ext uri="{BB962C8B-B14F-4D97-AF65-F5344CB8AC3E}">
        <p14:creationId xmlns:p14="http://schemas.microsoft.com/office/powerpoint/2010/main" val="1200947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EA586E-8884-D7A2-BA4F-6664D0D7D602}"/>
              </a:ext>
            </a:extLst>
          </p:cNvPr>
          <p:cNvSpPr>
            <a:spLocks noGrp="1"/>
          </p:cNvSpPr>
          <p:nvPr>
            <p:ph type="ctrTitle" hasCustomPrompt="1"/>
          </p:nvPr>
        </p:nvSpPr>
        <p:spPr>
          <a:xfrm>
            <a:off x="255374" y="363072"/>
            <a:ext cx="11681253" cy="759983"/>
          </a:xfrm>
          <a:prstGeom prst="rect">
            <a:avLst/>
          </a:prstGeom>
        </p:spPr>
        <p:txBody>
          <a:bodyPr anchor="t"/>
          <a:lstStyle>
            <a:lvl1pPr algn="l">
              <a:defRPr sz="3200">
                <a:solidFill>
                  <a:srgbClr val="B3003C"/>
                </a:solidFill>
                <a:latin typeface="IBM Plex Mono" panose="020B0509050203000203" pitchFamily="49" charset="0"/>
              </a:defRPr>
            </a:lvl1pPr>
          </a:lstStyle>
          <a:p>
            <a:r>
              <a:rPr lang="it-IT"/>
              <a:t>Titolo</a:t>
            </a:r>
          </a:p>
        </p:txBody>
      </p:sp>
      <p:sp>
        <p:nvSpPr>
          <p:cNvPr id="3" name="Sottotitolo 2">
            <a:extLst>
              <a:ext uri="{FF2B5EF4-FFF2-40B4-BE49-F238E27FC236}">
                <a16:creationId xmlns:a16="http://schemas.microsoft.com/office/drawing/2014/main" id="{87CFEBAF-B9FE-F750-75A7-A39902FA85DC}"/>
              </a:ext>
            </a:extLst>
          </p:cNvPr>
          <p:cNvSpPr>
            <a:spLocks noGrp="1"/>
          </p:cNvSpPr>
          <p:nvPr>
            <p:ph type="subTitle" idx="1" hasCustomPrompt="1"/>
          </p:nvPr>
        </p:nvSpPr>
        <p:spPr>
          <a:xfrm>
            <a:off x="255375" y="1347965"/>
            <a:ext cx="11681252" cy="459216"/>
          </a:xfrm>
          <a:prstGeom prst="rect">
            <a:avLst/>
          </a:prstGeom>
        </p:spPr>
        <p:txBody>
          <a:bodyPr/>
          <a:lstStyle>
            <a:lvl1pPr marL="0" indent="0" algn="l">
              <a:buNone/>
              <a:defRPr sz="1800" b="1">
                <a:latin typeface="IBM Plex Mono" panose="020B0509050203000203"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Sottotitolo</a:t>
            </a:r>
          </a:p>
        </p:txBody>
      </p:sp>
      <p:sp>
        <p:nvSpPr>
          <p:cNvPr id="24" name="Segnaposto testo 3">
            <a:extLst>
              <a:ext uri="{FF2B5EF4-FFF2-40B4-BE49-F238E27FC236}">
                <a16:creationId xmlns:a16="http://schemas.microsoft.com/office/drawing/2014/main" id="{021D3CEC-75E3-7588-C081-47E7FE456942}"/>
              </a:ext>
            </a:extLst>
          </p:cNvPr>
          <p:cNvSpPr>
            <a:spLocks noGrp="1"/>
          </p:cNvSpPr>
          <p:nvPr>
            <p:ph type="body" sz="half" idx="2"/>
          </p:nvPr>
        </p:nvSpPr>
        <p:spPr>
          <a:xfrm>
            <a:off x="583315" y="2434210"/>
            <a:ext cx="4883206" cy="1531501"/>
          </a:xfrm>
          <a:prstGeom prst="rect">
            <a:avLst/>
          </a:prstGeom>
          <a:solidFill>
            <a:srgbClr val="B3003C"/>
          </a:solidFill>
        </p:spPr>
        <p:txBody>
          <a:bodyPr lIns="180000" tIns="180000" rIns="180000" bIns="180000" anchor="ct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25" name="Segnaposto testo 3">
            <a:extLst>
              <a:ext uri="{FF2B5EF4-FFF2-40B4-BE49-F238E27FC236}">
                <a16:creationId xmlns:a16="http://schemas.microsoft.com/office/drawing/2014/main" id="{FC8152C3-8D9D-D3F3-5FE4-825A18DFA0E4}"/>
              </a:ext>
            </a:extLst>
          </p:cNvPr>
          <p:cNvSpPr>
            <a:spLocks noGrp="1"/>
          </p:cNvSpPr>
          <p:nvPr>
            <p:ph type="body" sz="half" idx="13" hasCustomPrompt="1"/>
          </p:nvPr>
        </p:nvSpPr>
        <p:spPr>
          <a:xfrm>
            <a:off x="344776" y="2168072"/>
            <a:ext cx="3143858" cy="532277"/>
          </a:xfrm>
          <a:prstGeom prst="rect">
            <a:avLst/>
          </a:prstGeom>
          <a:solidFill>
            <a:srgbClr val="76052B"/>
          </a:solidFill>
        </p:spPr>
        <p:txBody>
          <a:bodyPr anchor="ctr"/>
          <a:lstStyle>
            <a:lvl1pPr marL="0" indent="0" algn="l">
              <a:buNone/>
              <a:defRPr sz="1800" b="1">
                <a:solidFill>
                  <a:schemeClr val="bg1"/>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4" name="Segnaposto testo 3">
            <a:extLst>
              <a:ext uri="{FF2B5EF4-FFF2-40B4-BE49-F238E27FC236}">
                <a16:creationId xmlns:a16="http://schemas.microsoft.com/office/drawing/2014/main" id="{23F1F9E7-8932-3093-0BCF-9511D524BE5D}"/>
              </a:ext>
            </a:extLst>
          </p:cNvPr>
          <p:cNvSpPr>
            <a:spLocks noGrp="1"/>
          </p:cNvSpPr>
          <p:nvPr>
            <p:ph type="body" sz="half" idx="14"/>
          </p:nvPr>
        </p:nvSpPr>
        <p:spPr>
          <a:xfrm>
            <a:off x="583315" y="4565379"/>
            <a:ext cx="4883206" cy="1531501"/>
          </a:xfrm>
          <a:prstGeom prst="rect">
            <a:avLst/>
          </a:prstGeom>
          <a:solidFill>
            <a:srgbClr val="B3003C"/>
          </a:solidFill>
        </p:spPr>
        <p:txBody>
          <a:bodyPr lIns="180000" tIns="180000" rIns="180000" bIns="180000" anchor="ct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testo 3">
            <a:extLst>
              <a:ext uri="{FF2B5EF4-FFF2-40B4-BE49-F238E27FC236}">
                <a16:creationId xmlns:a16="http://schemas.microsoft.com/office/drawing/2014/main" id="{48E0F3D8-51B3-B00C-4E67-6F7E840DDB09}"/>
              </a:ext>
            </a:extLst>
          </p:cNvPr>
          <p:cNvSpPr>
            <a:spLocks noGrp="1"/>
          </p:cNvSpPr>
          <p:nvPr>
            <p:ph type="body" sz="half" idx="15" hasCustomPrompt="1"/>
          </p:nvPr>
        </p:nvSpPr>
        <p:spPr>
          <a:xfrm>
            <a:off x="344776" y="4299241"/>
            <a:ext cx="3143858" cy="532277"/>
          </a:xfrm>
          <a:prstGeom prst="rect">
            <a:avLst/>
          </a:prstGeom>
          <a:solidFill>
            <a:srgbClr val="76052B"/>
          </a:solidFill>
        </p:spPr>
        <p:txBody>
          <a:bodyPr anchor="ctr"/>
          <a:lstStyle>
            <a:lvl1pPr marL="0" indent="0" algn="l">
              <a:buNone/>
              <a:defRPr sz="1800" b="1">
                <a:solidFill>
                  <a:schemeClr val="bg1"/>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7" name="Segnaposto testo 3">
            <a:extLst>
              <a:ext uri="{FF2B5EF4-FFF2-40B4-BE49-F238E27FC236}">
                <a16:creationId xmlns:a16="http://schemas.microsoft.com/office/drawing/2014/main" id="{D0DCD52E-DDC8-5FAD-138D-2DA82654C82E}"/>
              </a:ext>
            </a:extLst>
          </p:cNvPr>
          <p:cNvSpPr>
            <a:spLocks noGrp="1"/>
          </p:cNvSpPr>
          <p:nvPr>
            <p:ph type="body" sz="half" idx="16"/>
          </p:nvPr>
        </p:nvSpPr>
        <p:spPr>
          <a:xfrm>
            <a:off x="6924262" y="2434210"/>
            <a:ext cx="4883206" cy="1531501"/>
          </a:xfrm>
          <a:prstGeom prst="rect">
            <a:avLst/>
          </a:prstGeom>
          <a:solidFill>
            <a:srgbClr val="B3003C"/>
          </a:solidFill>
        </p:spPr>
        <p:txBody>
          <a:bodyPr lIns="180000" tIns="180000" rIns="180000" bIns="180000" anchor="ct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23" name="Segnaposto testo 3">
            <a:extLst>
              <a:ext uri="{FF2B5EF4-FFF2-40B4-BE49-F238E27FC236}">
                <a16:creationId xmlns:a16="http://schemas.microsoft.com/office/drawing/2014/main" id="{68C5590F-E81F-18A5-4C04-67770479433E}"/>
              </a:ext>
            </a:extLst>
          </p:cNvPr>
          <p:cNvSpPr>
            <a:spLocks noGrp="1"/>
          </p:cNvSpPr>
          <p:nvPr>
            <p:ph type="body" sz="half" idx="17" hasCustomPrompt="1"/>
          </p:nvPr>
        </p:nvSpPr>
        <p:spPr>
          <a:xfrm>
            <a:off x="6685723" y="2168072"/>
            <a:ext cx="3143858" cy="532277"/>
          </a:xfrm>
          <a:prstGeom prst="rect">
            <a:avLst/>
          </a:prstGeom>
          <a:solidFill>
            <a:srgbClr val="76052B"/>
          </a:solidFill>
        </p:spPr>
        <p:txBody>
          <a:bodyPr anchor="ctr"/>
          <a:lstStyle>
            <a:lvl1pPr marL="0" indent="0" algn="l">
              <a:buNone/>
              <a:defRPr sz="1800" b="1">
                <a:solidFill>
                  <a:schemeClr val="bg1"/>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32" name="Segnaposto testo 3">
            <a:extLst>
              <a:ext uri="{FF2B5EF4-FFF2-40B4-BE49-F238E27FC236}">
                <a16:creationId xmlns:a16="http://schemas.microsoft.com/office/drawing/2014/main" id="{038BC429-410E-A130-A156-E421EBA4A3ED}"/>
              </a:ext>
            </a:extLst>
          </p:cNvPr>
          <p:cNvSpPr>
            <a:spLocks noGrp="1"/>
          </p:cNvSpPr>
          <p:nvPr>
            <p:ph type="body" sz="half" idx="18"/>
          </p:nvPr>
        </p:nvSpPr>
        <p:spPr>
          <a:xfrm>
            <a:off x="6924262" y="4565379"/>
            <a:ext cx="4883206" cy="1531501"/>
          </a:xfrm>
          <a:prstGeom prst="rect">
            <a:avLst/>
          </a:prstGeom>
          <a:solidFill>
            <a:srgbClr val="B3003C"/>
          </a:solidFill>
        </p:spPr>
        <p:txBody>
          <a:bodyPr lIns="180000" tIns="180000" rIns="180000" bIns="180000" anchor="ct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33" name="Segnaposto testo 3">
            <a:extLst>
              <a:ext uri="{FF2B5EF4-FFF2-40B4-BE49-F238E27FC236}">
                <a16:creationId xmlns:a16="http://schemas.microsoft.com/office/drawing/2014/main" id="{8AE4C731-6BBF-9865-53FD-55555EBC24F9}"/>
              </a:ext>
            </a:extLst>
          </p:cNvPr>
          <p:cNvSpPr>
            <a:spLocks noGrp="1"/>
          </p:cNvSpPr>
          <p:nvPr>
            <p:ph type="body" sz="half" idx="19" hasCustomPrompt="1"/>
          </p:nvPr>
        </p:nvSpPr>
        <p:spPr>
          <a:xfrm>
            <a:off x="6685723" y="4299241"/>
            <a:ext cx="3143858" cy="532277"/>
          </a:xfrm>
          <a:prstGeom prst="rect">
            <a:avLst/>
          </a:prstGeom>
          <a:solidFill>
            <a:srgbClr val="76052B"/>
          </a:solidFill>
        </p:spPr>
        <p:txBody>
          <a:bodyPr anchor="ctr"/>
          <a:lstStyle>
            <a:lvl1pPr marL="0" indent="0" algn="l">
              <a:buNone/>
              <a:defRPr sz="1800" b="1">
                <a:solidFill>
                  <a:schemeClr val="bg1"/>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Tree>
    <p:extLst>
      <p:ext uri="{BB962C8B-B14F-4D97-AF65-F5344CB8AC3E}">
        <p14:creationId xmlns:p14="http://schemas.microsoft.com/office/powerpoint/2010/main" val="2324552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olo e contenuto">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0C21FA4E-0030-D5D9-9D9D-EF432520DD00}"/>
              </a:ext>
            </a:extLst>
          </p:cNvPr>
          <p:cNvSpPr>
            <a:spLocks noGrp="1"/>
          </p:cNvSpPr>
          <p:nvPr>
            <p:ph type="ctrTitle" hasCustomPrompt="1"/>
          </p:nvPr>
        </p:nvSpPr>
        <p:spPr>
          <a:xfrm>
            <a:off x="5593492" y="307179"/>
            <a:ext cx="6400848" cy="759983"/>
          </a:xfrm>
          <a:prstGeom prst="rect">
            <a:avLst/>
          </a:prstGeom>
        </p:spPr>
        <p:txBody>
          <a:bodyPr anchor="t"/>
          <a:lstStyle>
            <a:lvl1pPr algn="l">
              <a:defRPr sz="3200">
                <a:solidFill>
                  <a:srgbClr val="B3003C"/>
                </a:solidFill>
                <a:latin typeface="IBM Plex Mono" panose="020B0509050203000203" pitchFamily="49" charset="0"/>
              </a:defRPr>
            </a:lvl1pPr>
          </a:lstStyle>
          <a:p>
            <a:r>
              <a:rPr lang="it-IT"/>
              <a:t>Titolo</a:t>
            </a:r>
          </a:p>
        </p:txBody>
      </p:sp>
      <p:sp>
        <p:nvSpPr>
          <p:cNvPr id="5" name="Segnaposto testo 3">
            <a:extLst>
              <a:ext uri="{FF2B5EF4-FFF2-40B4-BE49-F238E27FC236}">
                <a16:creationId xmlns:a16="http://schemas.microsoft.com/office/drawing/2014/main" id="{9F9A30E1-F2DD-95C0-618A-A8C96005CD93}"/>
              </a:ext>
            </a:extLst>
          </p:cNvPr>
          <p:cNvSpPr>
            <a:spLocks noGrp="1"/>
          </p:cNvSpPr>
          <p:nvPr>
            <p:ph type="body" sz="half" idx="2"/>
          </p:nvPr>
        </p:nvSpPr>
        <p:spPr>
          <a:xfrm>
            <a:off x="6595424" y="2191872"/>
            <a:ext cx="3772928" cy="498100"/>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15" name="Segnaposto testo 3">
            <a:extLst>
              <a:ext uri="{FF2B5EF4-FFF2-40B4-BE49-F238E27FC236}">
                <a16:creationId xmlns:a16="http://schemas.microsoft.com/office/drawing/2014/main" id="{D3364E2B-E60B-C4CD-114C-A8FE25A7EFEE}"/>
              </a:ext>
            </a:extLst>
          </p:cNvPr>
          <p:cNvSpPr>
            <a:spLocks noGrp="1"/>
          </p:cNvSpPr>
          <p:nvPr>
            <p:ph type="body" sz="half" idx="13" hasCustomPrompt="1"/>
          </p:nvPr>
        </p:nvSpPr>
        <p:spPr>
          <a:xfrm>
            <a:off x="6595423" y="1691951"/>
            <a:ext cx="2669061" cy="314011"/>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2" name="Segnaposto testo 3">
            <a:extLst>
              <a:ext uri="{FF2B5EF4-FFF2-40B4-BE49-F238E27FC236}">
                <a16:creationId xmlns:a16="http://schemas.microsoft.com/office/drawing/2014/main" id="{86B84AEB-6A7C-80C4-C497-8B329ABFC8F7}"/>
              </a:ext>
            </a:extLst>
          </p:cNvPr>
          <p:cNvSpPr>
            <a:spLocks noGrp="1"/>
          </p:cNvSpPr>
          <p:nvPr>
            <p:ph type="body" sz="half" idx="14"/>
          </p:nvPr>
        </p:nvSpPr>
        <p:spPr>
          <a:xfrm>
            <a:off x="6595424" y="3869132"/>
            <a:ext cx="3772928" cy="498100"/>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3" name="Segnaposto testo 3">
            <a:extLst>
              <a:ext uri="{FF2B5EF4-FFF2-40B4-BE49-F238E27FC236}">
                <a16:creationId xmlns:a16="http://schemas.microsoft.com/office/drawing/2014/main" id="{2119BA06-5E5E-E72B-2DA4-B878160EF9CF}"/>
              </a:ext>
            </a:extLst>
          </p:cNvPr>
          <p:cNvSpPr>
            <a:spLocks noGrp="1"/>
          </p:cNvSpPr>
          <p:nvPr>
            <p:ph type="body" sz="half" idx="15" hasCustomPrompt="1"/>
          </p:nvPr>
        </p:nvSpPr>
        <p:spPr>
          <a:xfrm>
            <a:off x="6595423" y="3369211"/>
            <a:ext cx="2669061" cy="314011"/>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4" name="Segnaposto testo 3">
            <a:extLst>
              <a:ext uri="{FF2B5EF4-FFF2-40B4-BE49-F238E27FC236}">
                <a16:creationId xmlns:a16="http://schemas.microsoft.com/office/drawing/2014/main" id="{367940E9-208D-5BD0-2A32-FBE791CA311D}"/>
              </a:ext>
            </a:extLst>
          </p:cNvPr>
          <p:cNvSpPr>
            <a:spLocks noGrp="1"/>
          </p:cNvSpPr>
          <p:nvPr>
            <p:ph type="body" sz="half" idx="16"/>
          </p:nvPr>
        </p:nvSpPr>
        <p:spPr>
          <a:xfrm>
            <a:off x="6595423" y="5546392"/>
            <a:ext cx="3772928" cy="498100"/>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testo 3">
            <a:extLst>
              <a:ext uri="{FF2B5EF4-FFF2-40B4-BE49-F238E27FC236}">
                <a16:creationId xmlns:a16="http://schemas.microsoft.com/office/drawing/2014/main" id="{14691A8E-D82B-731D-3C87-9EE02ECE0CB3}"/>
              </a:ext>
            </a:extLst>
          </p:cNvPr>
          <p:cNvSpPr>
            <a:spLocks noGrp="1"/>
          </p:cNvSpPr>
          <p:nvPr>
            <p:ph type="body" sz="half" idx="17" hasCustomPrompt="1"/>
          </p:nvPr>
        </p:nvSpPr>
        <p:spPr>
          <a:xfrm>
            <a:off x="6595422" y="5046471"/>
            <a:ext cx="2669061" cy="314011"/>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8" name="Segnaposto immagine 2">
            <a:extLst>
              <a:ext uri="{FF2B5EF4-FFF2-40B4-BE49-F238E27FC236}">
                <a16:creationId xmlns:a16="http://schemas.microsoft.com/office/drawing/2014/main" id="{E0E696AB-6EBB-B7FC-134F-C12DB58BAAF5}"/>
              </a:ext>
            </a:extLst>
          </p:cNvPr>
          <p:cNvSpPr>
            <a:spLocks noGrp="1"/>
          </p:cNvSpPr>
          <p:nvPr>
            <p:ph type="pic" sz="quarter" idx="18"/>
          </p:nvPr>
        </p:nvSpPr>
        <p:spPr>
          <a:xfrm>
            <a:off x="0" y="0"/>
            <a:ext cx="5412259" cy="6858000"/>
          </a:xfrm>
          <a:prstGeom prst="rect">
            <a:avLst/>
          </a:prstGeom>
        </p:spPr>
        <p:txBody>
          <a:bodyPr/>
          <a:lstStyle/>
          <a:p>
            <a:endParaRPr lang="it-IT"/>
          </a:p>
        </p:txBody>
      </p:sp>
      <p:sp>
        <p:nvSpPr>
          <p:cNvPr id="10" name="Segnaposto immagine 2">
            <a:extLst>
              <a:ext uri="{FF2B5EF4-FFF2-40B4-BE49-F238E27FC236}">
                <a16:creationId xmlns:a16="http://schemas.microsoft.com/office/drawing/2014/main" id="{3ED98105-D1CB-BDBA-C5FE-4C34FAC12297}"/>
              </a:ext>
            </a:extLst>
          </p:cNvPr>
          <p:cNvSpPr>
            <a:spLocks noGrp="1"/>
          </p:cNvSpPr>
          <p:nvPr>
            <p:ph type="pic" sz="quarter" idx="19"/>
          </p:nvPr>
        </p:nvSpPr>
        <p:spPr>
          <a:xfrm>
            <a:off x="5848913" y="1691950"/>
            <a:ext cx="510143" cy="499921"/>
          </a:xfrm>
          <a:prstGeom prst="roundRect">
            <a:avLst/>
          </a:prstGeom>
          <a:solidFill>
            <a:srgbClr val="B3003C"/>
          </a:solidFill>
        </p:spPr>
        <p:txBody>
          <a:bodyPr/>
          <a:lstStyle/>
          <a:p>
            <a:endParaRPr lang="it-IT"/>
          </a:p>
        </p:txBody>
      </p:sp>
      <p:sp>
        <p:nvSpPr>
          <p:cNvPr id="11" name="Segnaposto immagine 2">
            <a:extLst>
              <a:ext uri="{FF2B5EF4-FFF2-40B4-BE49-F238E27FC236}">
                <a16:creationId xmlns:a16="http://schemas.microsoft.com/office/drawing/2014/main" id="{E63392B5-9129-996C-2372-99953E43FE54}"/>
              </a:ext>
            </a:extLst>
          </p:cNvPr>
          <p:cNvSpPr>
            <a:spLocks noGrp="1"/>
          </p:cNvSpPr>
          <p:nvPr>
            <p:ph type="pic" sz="quarter" idx="20"/>
          </p:nvPr>
        </p:nvSpPr>
        <p:spPr>
          <a:xfrm>
            <a:off x="5848913" y="3302519"/>
            <a:ext cx="510143" cy="499921"/>
          </a:xfrm>
          <a:prstGeom prst="roundRect">
            <a:avLst/>
          </a:prstGeom>
          <a:solidFill>
            <a:srgbClr val="B3003C"/>
          </a:solidFill>
        </p:spPr>
        <p:txBody>
          <a:bodyPr/>
          <a:lstStyle/>
          <a:p>
            <a:endParaRPr lang="it-IT"/>
          </a:p>
        </p:txBody>
      </p:sp>
      <p:sp>
        <p:nvSpPr>
          <p:cNvPr id="12" name="Segnaposto immagine 2">
            <a:extLst>
              <a:ext uri="{FF2B5EF4-FFF2-40B4-BE49-F238E27FC236}">
                <a16:creationId xmlns:a16="http://schemas.microsoft.com/office/drawing/2014/main" id="{A6E50E7E-E4FF-1C40-4045-E835489FCC14}"/>
              </a:ext>
            </a:extLst>
          </p:cNvPr>
          <p:cNvSpPr>
            <a:spLocks noGrp="1"/>
          </p:cNvSpPr>
          <p:nvPr>
            <p:ph type="pic" sz="quarter" idx="21"/>
          </p:nvPr>
        </p:nvSpPr>
        <p:spPr>
          <a:xfrm>
            <a:off x="5848912" y="4979779"/>
            <a:ext cx="510143" cy="499921"/>
          </a:xfrm>
          <a:prstGeom prst="roundRect">
            <a:avLst/>
          </a:prstGeom>
          <a:solidFill>
            <a:srgbClr val="B3003C"/>
          </a:solidFill>
        </p:spPr>
        <p:txBody>
          <a:bodyPr/>
          <a:lstStyle/>
          <a:p>
            <a:endParaRPr lang="it-IT"/>
          </a:p>
        </p:txBody>
      </p:sp>
      <p:sp>
        <p:nvSpPr>
          <p:cNvPr id="9" name="Segnaposto testo 3">
            <a:extLst>
              <a:ext uri="{FF2B5EF4-FFF2-40B4-BE49-F238E27FC236}">
                <a16:creationId xmlns:a16="http://schemas.microsoft.com/office/drawing/2014/main" id="{A8489004-16B7-EC2C-8AD9-9814FFD70816}"/>
              </a:ext>
            </a:extLst>
          </p:cNvPr>
          <p:cNvSpPr txBox="1">
            <a:spLocks/>
          </p:cNvSpPr>
          <p:nvPr userDrawn="1"/>
        </p:nvSpPr>
        <p:spPr>
          <a:xfrm>
            <a:off x="6194854" y="6550821"/>
            <a:ext cx="2067823" cy="225422"/>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l"/>
            <a:r>
              <a:rPr lang="it-IT"/>
              <a:t>Documento riservato</a:t>
            </a:r>
          </a:p>
        </p:txBody>
      </p:sp>
      <p:pic>
        <p:nvPicPr>
          <p:cNvPr id="13" name="Object 2">
            <a:extLst>
              <a:ext uri="{FF2B5EF4-FFF2-40B4-BE49-F238E27FC236}">
                <a16:creationId xmlns:a16="http://schemas.microsoft.com/office/drawing/2014/main" id="{8CF584CE-C425-7E17-7876-56B0080ABF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1151"/>
            <a:ext cx="152362" cy="1304599"/>
          </a:xfrm>
          <a:prstGeom prst="rect">
            <a:avLst/>
          </a:prstGeom>
        </p:spPr>
      </p:pic>
    </p:spTree>
    <p:extLst>
      <p:ext uri="{BB962C8B-B14F-4D97-AF65-F5344CB8AC3E}">
        <p14:creationId xmlns:p14="http://schemas.microsoft.com/office/powerpoint/2010/main" val="2348294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olo e contenuto">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0C21FA4E-0030-D5D9-9D9D-EF432520DD00}"/>
              </a:ext>
            </a:extLst>
          </p:cNvPr>
          <p:cNvSpPr>
            <a:spLocks noGrp="1"/>
          </p:cNvSpPr>
          <p:nvPr>
            <p:ph type="ctrTitle" hasCustomPrompt="1"/>
          </p:nvPr>
        </p:nvSpPr>
        <p:spPr>
          <a:xfrm>
            <a:off x="5766486" y="307179"/>
            <a:ext cx="6227854" cy="759983"/>
          </a:xfrm>
          <a:prstGeom prst="rect">
            <a:avLst/>
          </a:prstGeom>
        </p:spPr>
        <p:txBody>
          <a:bodyPr anchor="t"/>
          <a:lstStyle>
            <a:lvl1pPr algn="l">
              <a:defRPr sz="3200">
                <a:solidFill>
                  <a:srgbClr val="B3003C"/>
                </a:solidFill>
                <a:latin typeface="IBM Plex Mono" panose="020B0509050203000203" pitchFamily="49" charset="0"/>
              </a:defRPr>
            </a:lvl1pPr>
          </a:lstStyle>
          <a:p>
            <a:r>
              <a:rPr lang="it-IT"/>
              <a:t>Titolo</a:t>
            </a:r>
          </a:p>
        </p:txBody>
      </p:sp>
      <p:sp>
        <p:nvSpPr>
          <p:cNvPr id="5" name="Segnaposto testo 3">
            <a:extLst>
              <a:ext uri="{FF2B5EF4-FFF2-40B4-BE49-F238E27FC236}">
                <a16:creationId xmlns:a16="http://schemas.microsoft.com/office/drawing/2014/main" id="{9F9A30E1-F2DD-95C0-618A-A8C96005CD93}"/>
              </a:ext>
            </a:extLst>
          </p:cNvPr>
          <p:cNvSpPr>
            <a:spLocks noGrp="1"/>
          </p:cNvSpPr>
          <p:nvPr>
            <p:ph type="body" sz="half" idx="2"/>
          </p:nvPr>
        </p:nvSpPr>
        <p:spPr>
          <a:xfrm>
            <a:off x="5766486" y="1491656"/>
            <a:ext cx="6227854" cy="4579630"/>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8" name="Segnaposto immagine 2">
            <a:extLst>
              <a:ext uri="{FF2B5EF4-FFF2-40B4-BE49-F238E27FC236}">
                <a16:creationId xmlns:a16="http://schemas.microsoft.com/office/drawing/2014/main" id="{E0E696AB-6EBB-B7FC-134F-C12DB58BAAF5}"/>
              </a:ext>
            </a:extLst>
          </p:cNvPr>
          <p:cNvSpPr>
            <a:spLocks noGrp="1"/>
          </p:cNvSpPr>
          <p:nvPr>
            <p:ph type="pic" sz="quarter" idx="18"/>
          </p:nvPr>
        </p:nvSpPr>
        <p:spPr>
          <a:xfrm>
            <a:off x="0" y="0"/>
            <a:ext cx="5412259" cy="6858000"/>
          </a:xfrm>
          <a:prstGeom prst="rect">
            <a:avLst/>
          </a:prstGeom>
        </p:spPr>
        <p:txBody>
          <a:bodyPr/>
          <a:lstStyle/>
          <a:p>
            <a:endParaRPr lang="it-IT"/>
          </a:p>
        </p:txBody>
      </p:sp>
      <p:sp>
        <p:nvSpPr>
          <p:cNvPr id="9" name="Segnaposto testo 3">
            <a:extLst>
              <a:ext uri="{FF2B5EF4-FFF2-40B4-BE49-F238E27FC236}">
                <a16:creationId xmlns:a16="http://schemas.microsoft.com/office/drawing/2014/main" id="{A8489004-16B7-EC2C-8AD9-9814FFD70816}"/>
              </a:ext>
            </a:extLst>
          </p:cNvPr>
          <p:cNvSpPr txBox="1">
            <a:spLocks/>
          </p:cNvSpPr>
          <p:nvPr userDrawn="1"/>
        </p:nvSpPr>
        <p:spPr>
          <a:xfrm>
            <a:off x="6194854" y="6550821"/>
            <a:ext cx="2067823" cy="225422"/>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l"/>
            <a:r>
              <a:rPr lang="it-IT"/>
              <a:t>Documento riservato</a:t>
            </a:r>
          </a:p>
        </p:txBody>
      </p:sp>
      <p:pic>
        <p:nvPicPr>
          <p:cNvPr id="2" name="Object 2">
            <a:extLst>
              <a:ext uri="{FF2B5EF4-FFF2-40B4-BE49-F238E27FC236}">
                <a16:creationId xmlns:a16="http://schemas.microsoft.com/office/drawing/2014/main" id="{E4DE085D-DF32-1C95-B99A-23A29C49EB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1151"/>
            <a:ext cx="152362" cy="1304599"/>
          </a:xfrm>
          <a:prstGeom prst="rect">
            <a:avLst/>
          </a:prstGeom>
        </p:spPr>
      </p:pic>
    </p:spTree>
    <p:extLst>
      <p:ext uri="{BB962C8B-B14F-4D97-AF65-F5344CB8AC3E}">
        <p14:creationId xmlns:p14="http://schemas.microsoft.com/office/powerpoint/2010/main" val="3020369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pic>
        <p:nvPicPr>
          <p:cNvPr id="5" name="Object 2">
            <a:extLst>
              <a:ext uri="{FF2B5EF4-FFF2-40B4-BE49-F238E27FC236}">
                <a16:creationId xmlns:a16="http://schemas.microsoft.com/office/drawing/2014/main" id="{06FA78A5-2F13-3A5C-2790-89D3762763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1151"/>
            <a:ext cx="152362" cy="1304599"/>
          </a:xfrm>
          <a:prstGeom prst="rect">
            <a:avLst/>
          </a:prstGeom>
        </p:spPr>
      </p:pic>
    </p:spTree>
    <p:extLst>
      <p:ext uri="{BB962C8B-B14F-4D97-AF65-F5344CB8AC3E}">
        <p14:creationId xmlns:p14="http://schemas.microsoft.com/office/powerpoint/2010/main" val="2956152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EA586E-8884-D7A2-BA4F-6664D0D7D602}"/>
              </a:ext>
            </a:extLst>
          </p:cNvPr>
          <p:cNvSpPr>
            <a:spLocks noGrp="1"/>
          </p:cNvSpPr>
          <p:nvPr>
            <p:ph type="ctrTitle" hasCustomPrompt="1"/>
          </p:nvPr>
        </p:nvSpPr>
        <p:spPr>
          <a:xfrm>
            <a:off x="255373" y="689876"/>
            <a:ext cx="11681253" cy="759983"/>
          </a:xfrm>
          <a:prstGeom prst="rect">
            <a:avLst/>
          </a:prstGeom>
        </p:spPr>
        <p:txBody>
          <a:bodyPr anchor="t"/>
          <a:lstStyle>
            <a:lvl1pPr algn="l">
              <a:defRPr sz="3200">
                <a:solidFill>
                  <a:srgbClr val="B3003C"/>
                </a:solidFill>
                <a:latin typeface="IBM Plex Mono" panose="020B0509050203000203" pitchFamily="49" charset="0"/>
              </a:defRPr>
            </a:lvl1pPr>
          </a:lstStyle>
          <a:p>
            <a:r>
              <a:rPr lang="it-IT"/>
              <a:t>Titolo</a:t>
            </a:r>
          </a:p>
        </p:txBody>
      </p:sp>
      <p:sp>
        <p:nvSpPr>
          <p:cNvPr id="3" name="Sottotitolo 2">
            <a:extLst>
              <a:ext uri="{FF2B5EF4-FFF2-40B4-BE49-F238E27FC236}">
                <a16:creationId xmlns:a16="http://schemas.microsoft.com/office/drawing/2014/main" id="{87CFEBAF-B9FE-F750-75A7-A39902FA85DC}"/>
              </a:ext>
            </a:extLst>
          </p:cNvPr>
          <p:cNvSpPr>
            <a:spLocks noGrp="1"/>
          </p:cNvSpPr>
          <p:nvPr>
            <p:ph type="subTitle" idx="1" hasCustomPrompt="1"/>
          </p:nvPr>
        </p:nvSpPr>
        <p:spPr>
          <a:xfrm>
            <a:off x="255373" y="1773238"/>
            <a:ext cx="11681252" cy="459216"/>
          </a:xfrm>
          <a:prstGeom prst="rect">
            <a:avLst/>
          </a:prstGeom>
        </p:spPr>
        <p:txBody>
          <a:bodyPr/>
          <a:lstStyle>
            <a:lvl1pPr marL="0" indent="0" algn="l">
              <a:buNone/>
              <a:defRPr sz="1800" b="1">
                <a:latin typeface="IBM Plex Mono" panose="020B0509050203000203"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Sottotitolo</a:t>
            </a:r>
          </a:p>
        </p:txBody>
      </p:sp>
      <p:sp>
        <p:nvSpPr>
          <p:cNvPr id="7" name="Segnaposto contenuto 2">
            <a:extLst>
              <a:ext uri="{FF2B5EF4-FFF2-40B4-BE49-F238E27FC236}">
                <a16:creationId xmlns:a16="http://schemas.microsoft.com/office/drawing/2014/main" id="{A7028809-7BB5-DA46-7F00-B786C7C587E3}"/>
              </a:ext>
            </a:extLst>
          </p:cNvPr>
          <p:cNvSpPr>
            <a:spLocks noGrp="1"/>
          </p:cNvSpPr>
          <p:nvPr>
            <p:ph idx="13"/>
          </p:nvPr>
        </p:nvSpPr>
        <p:spPr>
          <a:xfrm>
            <a:off x="255372" y="2555833"/>
            <a:ext cx="11681253" cy="3549093"/>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982382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EA586E-8884-D7A2-BA4F-6664D0D7D602}"/>
              </a:ext>
            </a:extLst>
          </p:cNvPr>
          <p:cNvSpPr>
            <a:spLocks noGrp="1"/>
          </p:cNvSpPr>
          <p:nvPr>
            <p:ph type="ctrTitle" hasCustomPrompt="1"/>
          </p:nvPr>
        </p:nvSpPr>
        <p:spPr>
          <a:xfrm>
            <a:off x="255371" y="2464903"/>
            <a:ext cx="11681253" cy="616227"/>
          </a:xfrm>
          <a:prstGeom prst="rect">
            <a:avLst/>
          </a:prstGeom>
        </p:spPr>
        <p:txBody>
          <a:bodyPr anchor="t"/>
          <a:lstStyle>
            <a:lvl1pPr algn="l">
              <a:defRPr sz="3200">
                <a:solidFill>
                  <a:srgbClr val="B3003C"/>
                </a:solidFill>
                <a:latin typeface="IBM Plex Mono" panose="020B0509050203000203" pitchFamily="49" charset="0"/>
              </a:defRPr>
            </a:lvl1pPr>
          </a:lstStyle>
          <a:p>
            <a:r>
              <a:rPr lang="it-IT"/>
              <a:t>Titolo</a:t>
            </a:r>
          </a:p>
        </p:txBody>
      </p:sp>
      <p:sp>
        <p:nvSpPr>
          <p:cNvPr id="3" name="Sottotitolo 2">
            <a:extLst>
              <a:ext uri="{FF2B5EF4-FFF2-40B4-BE49-F238E27FC236}">
                <a16:creationId xmlns:a16="http://schemas.microsoft.com/office/drawing/2014/main" id="{87CFEBAF-B9FE-F750-75A7-A39902FA85DC}"/>
              </a:ext>
            </a:extLst>
          </p:cNvPr>
          <p:cNvSpPr>
            <a:spLocks noGrp="1"/>
          </p:cNvSpPr>
          <p:nvPr>
            <p:ph type="subTitle" idx="1" hasCustomPrompt="1"/>
          </p:nvPr>
        </p:nvSpPr>
        <p:spPr>
          <a:xfrm>
            <a:off x="255374" y="3245776"/>
            <a:ext cx="11681252" cy="366448"/>
          </a:xfrm>
          <a:prstGeom prst="rect">
            <a:avLst/>
          </a:prstGeom>
        </p:spPr>
        <p:txBody>
          <a:bodyPr/>
          <a:lstStyle>
            <a:lvl1pPr marL="0" indent="0" algn="l">
              <a:buNone/>
              <a:defRPr sz="1800" b="1">
                <a:latin typeface="IBM Plex Mono" panose="020B0509050203000203"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Sottotitolo</a:t>
            </a:r>
          </a:p>
        </p:txBody>
      </p:sp>
      <p:sp>
        <p:nvSpPr>
          <p:cNvPr id="7" name="Segnaposto contenuto 2">
            <a:extLst>
              <a:ext uri="{FF2B5EF4-FFF2-40B4-BE49-F238E27FC236}">
                <a16:creationId xmlns:a16="http://schemas.microsoft.com/office/drawing/2014/main" id="{A7028809-7BB5-DA46-7F00-B786C7C587E3}"/>
              </a:ext>
            </a:extLst>
          </p:cNvPr>
          <p:cNvSpPr>
            <a:spLocks noGrp="1"/>
          </p:cNvSpPr>
          <p:nvPr>
            <p:ph idx="13"/>
          </p:nvPr>
        </p:nvSpPr>
        <p:spPr>
          <a:xfrm>
            <a:off x="255372" y="3776870"/>
            <a:ext cx="11681253" cy="2328056"/>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immagine 5">
            <a:extLst>
              <a:ext uri="{FF2B5EF4-FFF2-40B4-BE49-F238E27FC236}">
                <a16:creationId xmlns:a16="http://schemas.microsoft.com/office/drawing/2014/main" id="{D300F932-4887-22D8-FD14-79AEDA15A558}"/>
              </a:ext>
            </a:extLst>
          </p:cNvPr>
          <p:cNvSpPr>
            <a:spLocks noGrp="1"/>
          </p:cNvSpPr>
          <p:nvPr>
            <p:ph type="pic" sz="quarter" idx="14"/>
          </p:nvPr>
        </p:nvSpPr>
        <p:spPr>
          <a:xfrm>
            <a:off x="0" y="8833"/>
            <a:ext cx="12192000" cy="2108200"/>
          </a:xfrm>
          <a:prstGeom prst="rect">
            <a:avLst/>
          </a:prstGeom>
        </p:spPr>
        <p:txBody>
          <a:bodyPr/>
          <a:lstStyle/>
          <a:p>
            <a:endParaRPr lang="it-IT"/>
          </a:p>
        </p:txBody>
      </p:sp>
    </p:spTree>
    <p:extLst>
      <p:ext uri="{BB962C8B-B14F-4D97-AF65-F5344CB8AC3E}">
        <p14:creationId xmlns:p14="http://schemas.microsoft.com/office/powerpoint/2010/main" val="4108385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EA586E-8884-D7A2-BA4F-6664D0D7D602}"/>
              </a:ext>
            </a:extLst>
          </p:cNvPr>
          <p:cNvSpPr>
            <a:spLocks noGrp="1"/>
          </p:cNvSpPr>
          <p:nvPr>
            <p:ph type="ctrTitle" hasCustomPrompt="1"/>
          </p:nvPr>
        </p:nvSpPr>
        <p:spPr>
          <a:xfrm>
            <a:off x="255373" y="2332886"/>
            <a:ext cx="11681253" cy="616227"/>
          </a:xfrm>
          <a:prstGeom prst="rect">
            <a:avLst/>
          </a:prstGeom>
        </p:spPr>
        <p:txBody>
          <a:bodyPr anchor="t"/>
          <a:lstStyle>
            <a:lvl1pPr algn="l">
              <a:defRPr sz="3200">
                <a:solidFill>
                  <a:srgbClr val="B3003C"/>
                </a:solidFill>
                <a:latin typeface="IBM Plex Mono" panose="020B0509050203000203" pitchFamily="49" charset="0"/>
              </a:defRPr>
            </a:lvl1pPr>
          </a:lstStyle>
          <a:p>
            <a:r>
              <a:rPr lang="it-IT"/>
              <a:t>Titolo</a:t>
            </a:r>
          </a:p>
        </p:txBody>
      </p:sp>
      <p:sp>
        <p:nvSpPr>
          <p:cNvPr id="6" name="Segnaposto immagine 5">
            <a:extLst>
              <a:ext uri="{FF2B5EF4-FFF2-40B4-BE49-F238E27FC236}">
                <a16:creationId xmlns:a16="http://schemas.microsoft.com/office/drawing/2014/main" id="{0B5BCCBD-FDE0-FEE3-DABD-A3A3D698D766}"/>
              </a:ext>
            </a:extLst>
          </p:cNvPr>
          <p:cNvSpPr>
            <a:spLocks noGrp="1"/>
          </p:cNvSpPr>
          <p:nvPr>
            <p:ph type="pic" sz="quarter" idx="14"/>
          </p:nvPr>
        </p:nvSpPr>
        <p:spPr>
          <a:xfrm>
            <a:off x="0" y="8833"/>
            <a:ext cx="12192000" cy="2108200"/>
          </a:xfrm>
          <a:prstGeom prst="rect">
            <a:avLst/>
          </a:prstGeom>
        </p:spPr>
        <p:txBody>
          <a:bodyPr/>
          <a:lstStyle/>
          <a:p>
            <a:endParaRPr lang="it-IT"/>
          </a:p>
        </p:txBody>
      </p:sp>
      <p:sp>
        <p:nvSpPr>
          <p:cNvPr id="4" name="Segnaposto testo 3">
            <a:extLst>
              <a:ext uri="{FF2B5EF4-FFF2-40B4-BE49-F238E27FC236}">
                <a16:creationId xmlns:a16="http://schemas.microsoft.com/office/drawing/2014/main" id="{F6E05590-8FE4-6F71-3D09-5277B7AF1A48}"/>
              </a:ext>
            </a:extLst>
          </p:cNvPr>
          <p:cNvSpPr>
            <a:spLocks noGrp="1"/>
          </p:cNvSpPr>
          <p:nvPr>
            <p:ph type="body" sz="half" idx="2"/>
          </p:nvPr>
        </p:nvSpPr>
        <p:spPr>
          <a:xfrm>
            <a:off x="164759" y="4581052"/>
            <a:ext cx="2669061" cy="1636185"/>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testo 3">
            <a:extLst>
              <a:ext uri="{FF2B5EF4-FFF2-40B4-BE49-F238E27FC236}">
                <a16:creationId xmlns:a16="http://schemas.microsoft.com/office/drawing/2014/main" id="{2FB461E5-626D-06BB-4474-3C558C012899}"/>
              </a:ext>
            </a:extLst>
          </p:cNvPr>
          <p:cNvSpPr>
            <a:spLocks noGrp="1"/>
          </p:cNvSpPr>
          <p:nvPr>
            <p:ph type="body" sz="half" idx="10"/>
          </p:nvPr>
        </p:nvSpPr>
        <p:spPr>
          <a:xfrm>
            <a:off x="3196283" y="4566329"/>
            <a:ext cx="2669061" cy="1650908"/>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8" name="Segnaposto testo 3">
            <a:extLst>
              <a:ext uri="{FF2B5EF4-FFF2-40B4-BE49-F238E27FC236}">
                <a16:creationId xmlns:a16="http://schemas.microsoft.com/office/drawing/2014/main" id="{444CD052-3A6F-6AA2-8168-A20A0D55173F}"/>
              </a:ext>
            </a:extLst>
          </p:cNvPr>
          <p:cNvSpPr>
            <a:spLocks noGrp="1"/>
          </p:cNvSpPr>
          <p:nvPr>
            <p:ph type="body" sz="half" idx="11"/>
          </p:nvPr>
        </p:nvSpPr>
        <p:spPr>
          <a:xfrm>
            <a:off x="6343133" y="4566329"/>
            <a:ext cx="2669061" cy="1650908"/>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9" name="Segnaposto testo 3">
            <a:extLst>
              <a:ext uri="{FF2B5EF4-FFF2-40B4-BE49-F238E27FC236}">
                <a16:creationId xmlns:a16="http://schemas.microsoft.com/office/drawing/2014/main" id="{BF9D4C25-C0F8-2CBD-4E56-7E22755C3E94}"/>
              </a:ext>
            </a:extLst>
          </p:cNvPr>
          <p:cNvSpPr>
            <a:spLocks noGrp="1"/>
          </p:cNvSpPr>
          <p:nvPr>
            <p:ph type="body" sz="half" idx="12"/>
          </p:nvPr>
        </p:nvSpPr>
        <p:spPr>
          <a:xfrm>
            <a:off x="9374656" y="4566329"/>
            <a:ext cx="2669061" cy="1650908"/>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10" name="Segnaposto testo 3">
            <a:extLst>
              <a:ext uri="{FF2B5EF4-FFF2-40B4-BE49-F238E27FC236}">
                <a16:creationId xmlns:a16="http://schemas.microsoft.com/office/drawing/2014/main" id="{8515A06F-8883-4FE2-2CE9-FCD73ED4CA49}"/>
              </a:ext>
            </a:extLst>
          </p:cNvPr>
          <p:cNvSpPr>
            <a:spLocks noGrp="1"/>
          </p:cNvSpPr>
          <p:nvPr>
            <p:ph type="body" sz="half" idx="13" hasCustomPrompt="1"/>
          </p:nvPr>
        </p:nvSpPr>
        <p:spPr>
          <a:xfrm>
            <a:off x="164759" y="4101685"/>
            <a:ext cx="2669061" cy="314011"/>
          </a:xfrm>
          <a:prstGeom prst="rect">
            <a:avLst/>
          </a:prstGeom>
        </p:spPr>
        <p:txBody>
          <a:bodyPr/>
          <a:lstStyle>
            <a:lvl1pPr marL="0" indent="0">
              <a:buNone/>
              <a:defRPr sz="1800" b="1">
                <a:solidFill>
                  <a:schemeClr val="tx1"/>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11" name="Segnaposto testo 3">
            <a:extLst>
              <a:ext uri="{FF2B5EF4-FFF2-40B4-BE49-F238E27FC236}">
                <a16:creationId xmlns:a16="http://schemas.microsoft.com/office/drawing/2014/main" id="{BD5F4883-4F79-F5F0-FFD1-D44132FB3216}"/>
              </a:ext>
            </a:extLst>
          </p:cNvPr>
          <p:cNvSpPr>
            <a:spLocks noGrp="1"/>
          </p:cNvSpPr>
          <p:nvPr>
            <p:ph type="body" sz="half" idx="15" hasCustomPrompt="1"/>
          </p:nvPr>
        </p:nvSpPr>
        <p:spPr>
          <a:xfrm>
            <a:off x="3196282" y="4097077"/>
            <a:ext cx="2669061" cy="314011"/>
          </a:xfrm>
          <a:prstGeom prst="rect">
            <a:avLst/>
          </a:prstGeom>
        </p:spPr>
        <p:txBody>
          <a:bodyPr/>
          <a:lstStyle>
            <a:lvl1pPr marL="0" indent="0">
              <a:buNone/>
              <a:defRPr sz="1800" b="1">
                <a:solidFill>
                  <a:schemeClr val="tx1"/>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12" name="Segnaposto testo 3">
            <a:extLst>
              <a:ext uri="{FF2B5EF4-FFF2-40B4-BE49-F238E27FC236}">
                <a16:creationId xmlns:a16="http://schemas.microsoft.com/office/drawing/2014/main" id="{7C76C565-5E1A-4BB1-8E50-684092FB7B3F}"/>
              </a:ext>
            </a:extLst>
          </p:cNvPr>
          <p:cNvSpPr>
            <a:spLocks noGrp="1"/>
          </p:cNvSpPr>
          <p:nvPr>
            <p:ph type="body" sz="half" idx="16" hasCustomPrompt="1"/>
          </p:nvPr>
        </p:nvSpPr>
        <p:spPr>
          <a:xfrm>
            <a:off x="6343132" y="4097078"/>
            <a:ext cx="2669061" cy="314011"/>
          </a:xfrm>
          <a:prstGeom prst="rect">
            <a:avLst/>
          </a:prstGeom>
        </p:spPr>
        <p:txBody>
          <a:bodyPr/>
          <a:lstStyle>
            <a:lvl1pPr marL="0" indent="0">
              <a:buNone/>
              <a:defRPr sz="1800" b="1">
                <a:solidFill>
                  <a:schemeClr val="tx1"/>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13" name="Segnaposto testo 3">
            <a:extLst>
              <a:ext uri="{FF2B5EF4-FFF2-40B4-BE49-F238E27FC236}">
                <a16:creationId xmlns:a16="http://schemas.microsoft.com/office/drawing/2014/main" id="{7D4C8B51-920A-3CA8-F7B6-B32E3F248F97}"/>
              </a:ext>
            </a:extLst>
          </p:cNvPr>
          <p:cNvSpPr>
            <a:spLocks noGrp="1"/>
          </p:cNvSpPr>
          <p:nvPr>
            <p:ph type="body" sz="half" idx="17" hasCustomPrompt="1"/>
          </p:nvPr>
        </p:nvSpPr>
        <p:spPr>
          <a:xfrm>
            <a:off x="9374655" y="4097079"/>
            <a:ext cx="2669061" cy="314011"/>
          </a:xfrm>
          <a:prstGeom prst="rect">
            <a:avLst/>
          </a:prstGeom>
        </p:spPr>
        <p:txBody>
          <a:bodyPr/>
          <a:lstStyle>
            <a:lvl1pPr marL="0" indent="0">
              <a:buNone/>
              <a:defRPr sz="1800" b="1">
                <a:solidFill>
                  <a:schemeClr val="tx1"/>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14" name="Segnaposto immagine 2">
            <a:extLst>
              <a:ext uri="{FF2B5EF4-FFF2-40B4-BE49-F238E27FC236}">
                <a16:creationId xmlns:a16="http://schemas.microsoft.com/office/drawing/2014/main" id="{E91C30F0-CA19-1417-547F-A70CB6B2E522}"/>
              </a:ext>
            </a:extLst>
          </p:cNvPr>
          <p:cNvSpPr>
            <a:spLocks noGrp="1"/>
          </p:cNvSpPr>
          <p:nvPr>
            <p:ph type="pic" sz="quarter" idx="18"/>
          </p:nvPr>
        </p:nvSpPr>
        <p:spPr>
          <a:xfrm>
            <a:off x="1071232" y="3328774"/>
            <a:ext cx="625475" cy="552450"/>
          </a:xfrm>
          <a:prstGeom prst="roundRect">
            <a:avLst/>
          </a:prstGeom>
          <a:solidFill>
            <a:srgbClr val="B3003C"/>
          </a:solidFill>
        </p:spPr>
        <p:txBody>
          <a:bodyPr/>
          <a:lstStyle/>
          <a:p>
            <a:endParaRPr lang="it-IT"/>
          </a:p>
        </p:txBody>
      </p:sp>
      <p:sp>
        <p:nvSpPr>
          <p:cNvPr id="15" name="Segnaposto immagine 2">
            <a:extLst>
              <a:ext uri="{FF2B5EF4-FFF2-40B4-BE49-F238E27FC236}">
                <a16:creationId xmlns:a16="http://schemas.microsoft.com/office/drawing/2014/main" id="{423B20D5-7652-4573-97DF-963321CA5065}"/>
              </a:ext>
            </a:extLst>
          </p:cNvPr>
          <p:cNvSpPr>
            <a:spLocks noGrp="1"/>
          </p:cNvSpPr>
          <p:nvPr>
            <p:ph type="pic" sz="quarter" idx="19"/>
          </p:nvPr>
        </p:nvSpPr>
        <p:spPr>
          <a:xfrm>
            <a:off x="4218078" y="3328774"/>
            <a:ext cx="625475" cy="552450"/>
          </a:xfrm>
          <a:prstGeom prst="roundRect">
            <a:avLst/>
          </a:prstGeom>
          <a:solidFill>
            <a:srgbClr val="B3003C"/>
          </a:solidFill>
        </p:spPr>
        <p:txBody>
          <a:bodyPr/>
          <a:lstStyle/>
          <a:p>
            <a:endParaRPr lang="it-IT"/>
          </a:p>
        </p:txBody>
      </p:sp>
      <p:sp>
        <p:nvSpPr>
          <p:cNvPr id="16" name="Segnaposto immagine 2">
            <a:extLst>
              <a:ext uri="{FF2B5EF4-FFF2-40B4-BE49-F238E27FC236}">
                <a16:creationId xmlns:a16="http://schemas.microsoft.com/office/drawing/2014/main" id="{FD8A964B-4AF2-8F6E-D430-36ED72071128}"/>
              </a:ext>
            </a:extLst>
          </p:cNvPr>
          <p:cNvSpPr>
            <a:spLocks noGrp="1"/>
          </p:cNvSpPr>
          <p:nvPr>
            <p:ph type="pic" sz="quarter" idx="20"/>
          </p:nvPr>
        </p:nvSpPr>
        <p:spPr>
          <a:xfrm>
            <a:off x="7364924" y="3328774"/>
            <a:ext cx="625475" cy="552450"/>
          </a:xfrm>
          <a:prstGeom prst="roundRect">
            <a:avLst/>
          </a:prstGeom>
          <a:solidFill>
            <a:srgbClr val="B3003C"/>
          </a:solidFill>
        </p:spPr>
        <p:txBody>
          <a:bodyPr/>
          <a:lstStyle/>
          <a:p>
            <a:endParaRPr lang="it-IT"/>
          </a:p>
        </p:txBody>
      </p:sp>
      <p:sp>
        <p:nvSpPr>
          <p:cNvPr id="17" name="Segnaposto immagine 2">
            <a:extLst>
              <a:ext uri="{FF2B5EF4-FFF2-40B4-BE49-F238E27FC236}">
                <a16:creationId xmlns:a16="http://schemas.microsoft.com/office/drawing/2014/main" id="{BCDE11A1-1B02-D8EA-F92C-E1BF3A1A367A}"/>
              </a:ext>
            </a:extLst>
          </p:cNvPr>
          <p:cNvSpPr>
            <a:spLocks noGrp="1"/>
          </p:cNvSpPr>
          <p:nvPr>
            <p:ph type="pic" sz="quarter" idx="21"/>
          </p:nvPr>
        </p:nvSpPr>
        <p:spPr>
          <a:xfrm>
            <a:off x="10396447" y="3328774"/>
            <a:ext cx="625475" cy="552450"/>
          </a:xfrm>
          <a:prstGeom prst="roundRect">
            <a:avLst/>
          </a:prstGeom>
          <a:solidFill>
            <a:srgbClr val="B3003C"/>
          </a:solidFill>
        </p:spPr>
        <p:txBody>
          <a:bodyPr/>
          <a:lstStyle/>
          <a:p>
            <a:endParaRPr lang="it-IT"/>
          </a:p>
        </p:txBody>
      </p:sp>
    </p:spTree>
    <p:extLst>
      <p:ext uri="{BB962C8B-B14F-4D97-AF65-F5344CB8AC3E}">
        <p14:creationId xmlns:p14="http://schemas.microsoft.com/office/powerpoint/2010/main" val="2075919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0C21FA4E-0030-D5D9-9D9D-EF432520DD00}"/>
              </a:ext>
            </a:extLst>
          </p:cNvPr>
          <p:cNvSpPr>
            <a:spLocks noGrp="1"/>
          </p:cNvSpPr>
          <p:nvPr>
            <p:ph type="ctrTitle" hasCustomPrompt="1"/>
          </p:nvPr>
        </p:nvSpPr>
        <p:spPr>
          <a:xfrm>
            <a:off x="255372" y="373082"/>
            <a:ext cx="5741773" cy="759983"/>
          </a:xfrm>
          <a:prstGeom prst="rect">
            <a:avLst/>
          </a:prstGeom>
        </p:spPr>
        <p:txBody>
          <a:bodyPr anchor="t"/>
          <a:lstStyle>
            <a:lvl1pPr algn="l">
              <a:defRPr sz="3200">
                <a:solidFill>
                  <a:srgbClr val="B3003C"/>
                </a:solidFill>
                <a:latin typeface="IBM Plex Mono" panose="020B0509050203000203" pitchFamily="49" charset="0"/>
              </a:defRPr>
            </a:lvl1pPr>
          </a:lstStyle>
          <a:p>
            <a:r>
              <a:rPr lang="it-IT"/>
              <a:t>Titolo</a:t>
            </a:r>
          </a:p>
        </p:txBody>
      </p:sp>
      <p:sp>
        <p:nvSpPr>
          <p:cNvPr id="8" name="Sottotitolo 2">
            <a:extLst>
              <a:ext uri="{FF2B5EF4-FFF2-40B4-BE49-F238E27FC236}">
                <a16:creationId xmlns:a16="http://schemas.microsoft.com/office/drawing/2014/main" id="{36606ECD-E601-1705-4712-4A4E17B57306}"/>
              </a:ext>
            </a:extLst>
          </p:cNvPr>
          <p:cNvSpPr>
            <a:spLocks noGrp="1"/>
          </p:cNvSpPr>
          <p:nvPr>
            <p:ph type="subTitle" idx="1" hasCustomPrompt="1"/>
          </p:nvPr>
        </p:nvSpPr>
        <p:spPr>
          <a:xfrm>
            <a:off x="255372" y="1352495"/>
            <a:ext cx="3138617" cy="421200"/>
          </a:xfrm>
          <a:prstGeom prst="roundRect">
            <a:avLst/>
          </a:prstGeom>
          <a:solidFill>
            <a:srgbClr val="B3003C"/>
          </a:solidFill>
        </p:spPr>
        <p:txBody>
          <a:bodyPr/>
          <a:lstStyle>
            <a:lvl1pPr marL="0" indent="0" algn="l">
              <a:buNone/>
              <a:defRPr sz="1800" b="1">
                <a:solidFill>
                  <a:schemeClr val="bg1"/>
                </a:solidFill>
                <a:latin typeface="IBM Plex Mono" panose="020B0509050203000203"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Sottotitolo</a:t>
            </a:r>
          </a:p>
        </p:txBody>
      </p:sp>
      <p:sp>
        <p:nvSpPr>
          <p:cNvPr id="9" name="Segnaposto contenuto 2">
            <a:extLst>
              <a:ext uri="{FF2B5EF4-FFF2-40B4-BE49-F238E27FC236}">
                <a16:creationId xmlns:a16="http://schemas.microsoft.com/office/drawing/2014/main" id="{9D953DEA-8AD0-8D73-3391-D3C7639B9FFA}"/>
              </a:ext>
            </a:extLst>
          </p:cNvPr>
          <p:cNvSpPr>
            <a:spLocks noGrp="1"/>
          </p:cNvSpPr>
          <p:nvPr>
            <p:ph idx="13"/>
          </p:nvPr>
        </p:nvSpPr>
        <p:spPr>
          <a:xfrm>
            <a:off x="255372" y="1906684"/>
            <a:ext cx="5675870" cy="1730502"/>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1" name="Segnaposto contenuto 2">
            <a:extLst>
              <a:ext uri="{FF2B5EF4-FFF2-40B4-BE49-F238E27FC236}">
                <a16:creationId xmlns:a16="http://schemas.microsoft.com/office/drawing/2014/main" id="{97AF39BE-1990-16BE-ED67-05B58D8AB6DC}"/>
              </a:ext>
            </a:extLst>
          </p:cNvPr>
          <p:cNvSpPr>
            <a:spLocks noGrp="1"/>
          </p:cNvSpPr>
          <p:nvPr>
            <p:ph idx="14"/>
          </p:nvPr>
        </p:nvSpPr>
        <p:spPr>
          <a:xfrm>
            <a:off x="255372" y="4490269"/>
            <a:ext cx="5675870" cy="1730502"/>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2" name="Segnaposto contenuto 2">
            <a:extLst>
              <a:ext uri="{FF2B5EF4-FFF2-40B4-BE49-F238E27FC236}">
                <a16:creationId xmlns:a16="http://schemas.microsoft.com/office/drawing/2014/main" id="{6C7D74C1-CCD3-0F93-3D0B-36B2DA4D6DEA}"/>
              </a:ext>
            </a:extLst>
          </p:cNvPr>
          <p:cNvSpPr>
            <a:spLocks noGrp="1"/>
          </p:cNvSpPr>
          <p:nvPr>
            <p:ph idx="15" hasCustomPrompt="1"/>
          </p:nvPr>
        </p:nvSpPr>
        <p:spPr>
          <a:xfrm>
            <a:off x="255372" y="3937150"/>
            <a:ext cx="3138617" cy="420130"/>
          </a:xfrm>
          <a:prstGeom prst="roundRect">
            <a:avLst/>
          </a:prstGeom>
          <a:solidFill>
            <a:srgbClr val="B3003C"/>
          </a:solidFill>
        </p:spPr>
        <p:txBody>
          <a:bodyPr/>
          <a:lstStyle>
            <a:lvl1pPr marL="0" indent="0">
              <a:buNone/>
              <a:defRPr sz="1800" b="1">
                <a:solidFill>
                  <a:schemeClr val="bg1"/>
                </a:solidFill>
                <a:latin typeface="IBM Plex Mono" panose="020B0509050203000203" pitchFamily="49" charset="0"/>
                <a:cs typeface="Arial" panose="020B0604020202020204" pitchFamily="34" charset="0"/>
              </a:defRPr>
            </a:lvl1pPr>
            <a:lvl2pPr>
              <a:defRPr sz="1750">
                <a:latin typeface="Arial" panose="020B0604020202020204" pitchFamily="34" charset="0"/>
                <a:cs typeface="Arial" panose="020B0604020202020204" pitchFamily="34" charset="0"/>
              </a:defRPr>
            </a:lvl2pPr>
            <a:lvl3pPr>
              <a:defRPr sz="1750">
                <a:latin typeface="Arial" panose="020B0604020202020204" pitchFamily="34" charset="0"/>
                <a:cs typeface="Arial" panose="020B0604020202020204" pitchFamily="34" charset="0"/>
              </a:defRPr>
            </a:lvl3pPr>
            <a:lvl4pPr>
              <a:defRPr sz="1750">
                <a:latin typeface="Arial" panose="020B0604020202020204" pitchFamily="34" charset="0"/>
                <a:cs typeface="Arial" panose="020B0604020202020204" pitchFamily="34" charset="0"/>
              </a:defRPr>
            </a:lvl4pPr>
            <a:lvl5pPr>
              <a:defRPr sz="1750">
                <a:latin typeface="Arial" panose="020B0604020202020204" pitchFamily="34" charset="0"/>
                <a:cs typeface="Arial" panose="020B0604020202020204" pitchFamily="34" charset="0"/>
              </a:defRPr>
            </a:lvl5pPr>
          </a:lstStyle>
          <a:p>
            <a:pPr lvl="0"/>
            <a:r>
              <a:rPr lang="it-IT"/>
              <a:t>Sottotitolo</a:t>
            </a:r>
          </a:p>
        </p:txBody>
      </p:sp>
      <p:sp>
        <p:nvSpPr>
          <p:cNvPr id="2" name="Segnaposto immagine 2">
            <a:extLst>
              <a:ext uri="{FF2B5EF4-FFF2-40B4-BE49-F238E27FC236}">
                <a16:creationId xmlns:a16="http://schemas.microsoft.com/office/drawing/2014/main" id="{2D5A3EB1-69CD-9976-F1F5-7ED97888F02E}"/>
              </a:ext>
            </a:extLst>
          </p:cNvPr>
          <p:cNvSpPr>
            <a:spLocks noGrp="1"/>
          </p:cNvSpPr>
          <p:nvPr>
            <p:ph type="pic" sz="quarter" idx="18"/>
          </p:nvPr>
        </p:nvSpPr>
        <p:spPr>
          <a:xfrm>
            <a:off x="6779741" y="0"/>
            <a:ext cx="5412259" cy="6858000"/>
          </a:xfrm>
          <a:prstGeom prst="rect">
            <a:avLst/>
          </a:prstGeom>
        </p:spPr>
        <p:txBody>
          <a:bodyPr/>
          <a:lstStyle/>
          <a:p>
            <a:endParaRPr lang="it-IT"/>
          </a:p>
        </p:txBody>
      </p:sp>
      <p:sp>
        <p:nvSpPr>
          <p:cNvPr id="4" name="Segnaposto testo 3">
            <a:extLst>
              <a:ext uri="{FF2B5EF4-FFF2-40B4-BE49-F238E27FC236}">
                <a16:creationId xmlns:a16="http://schemas.microsoft.com/office/drawing/2014/main" id="{9057FDAC-34E8-3F33-03EB-4B7E3E3B3F8B}"/>
              </a:ext>
            </a:extLst>
          </p:cNvPr>
          <p:cNvSpPr txBox="1">
            <a:spLocks/>
          </p:cNvSpPr>
          <p:nvPr userDrawn="1"/>
        </p:nvSpPr>
        <p:spPr>
          <a:xfrm>
            <a:off x="2890717" y="6586362"/>
            <a:ext cx="3889024" cy="225422"/>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it-IT"/>
              <a:t>Documento riservato</a:t>
            </a:r>
          </a:p>
        </p:txBody>
      </p:sp>
    </p:spTree>
    <p:extLst>
      <p:ext uri="{BB962C8B-B14F-4D97-AF65-F5344CB8AC3E}">
        <p14:creationId xmlns:p14="http://schemas.microsoft.com/office/powerpoint/2010/main" val="3294128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56CF98-0480-4780-23FB-2EAA8A51AD7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4F85D92-A764-54CA-F6EB-F526D2BAA4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25AE8A8-C96A-FCFE-7BC5-2FB594E686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B6A1EBE-EDD5-2279-577D-22D5498F605B}"/>
              </a:ext>
            </a:extLst>
          </p:cNvPr>
          <p:cNvSpPr>
            <a:spLocks noGrp="1"/>
          </p:cNvSpPr>
          <p:nvPr>
            <p:ph type="dt" sz="half" idx="10"/>
          </p:nvPr>
        </p:nvSpPr>
        <p:spPr/>
        <p:txBody>
          <a:bodyPr/>
          <a:lstStyle/>
          <a:p>
            <a:fld id="{032CAA7E-3BBC-4005-9405-78E468C40332}" type="datetimeFigureOut">
              <a:rPr lang="it-IT" smtClean="0"/>
              <a:t>18/11/2025</a:t>
            </a:fld>
            <a:endParaRPr lang="it-IT"/>
          </a:p>
        </p:txBody>
      </p:sp>
      <p:sp>
        <p:nvSpPr>
          <p:cNvPr id="6" name="Segnaposto piè di pagina 5">
            <a:extLst>
              <a:ext uri="{FF2B5EF4-FFF2-40B4-BE49-F238E27FC236}">
                <a16:creationId xmlns:a16="http://schemas.microsoft.com/office/drawing/2014/main" id="{094DDBF9-CED7-446D-B39C-FB296883235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B0EBCB5-1994-4294-BA54-FFFC9D0D9505}"/>
              </a:ext>
            </a:extLst>
          </p:cNvPr>
          <p:cNvSpPr>
            <a:spLocks noGrp="1"/>
          </p:cNvSpPr>
          <p:nvPr>
            <p:ph type="sldNum" sz="quarter" idx="12"/>
          </p:nvPr>
        </p:nvSpPr>
        <p:spPr/>
        <p:txBody>
          <a:bodyPr/>
          <a:lstStyle/>
          <a:p>
            <a:fld id="{CB975C54-70A6-4955-8140-F82F16D9AA9C}" type="slidenum">
              <a:rPr lang="it-IT" smtClean="0"/>
              <a:t>‹N›</a:t>
            </a:fld>
            <a:endParaRPr lang="it-IT"/>
          </a:p>
        </p:txBody>
      </p:sp>
    </p:spTree>
    <p:extLst>
      <p:ext uri="{BB962C8B-B14F-4D97-AF65-F5344CB8AC3E}">
        <p14:creationId xmlns:p14="http://schemas.microsoft.com/office/powerpoint/2010/main" val="2347757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0C21FA4E-0030-D5D9-9D9D-EF432520DD00}"/>
              </a:ext>
            </a:extLst>
          </p:cNvPr>
          <p:cNvSpPr>
            <a:spLocks noGrp="1"/>
          </p:cNvSpPr>
          <p:nvPr>
            <p:ph type="ctrTitle" hasCustomPrompt="1"/>
          </p:nvPr>
        </p:nvSpPr>
        <p:spPr>
          <a:xfrm>
            <a:off x="255371" y="373082"/>
            <a:ext cx="11664779" cy="759983"/>
          </a:xfrm>
          <a:prstGeom prst="rect">
            <a:avLst/>
          </a:prstGeom>
        </p:spPr>
        <p:txBody>
          <a:bodyPr anchor="t"/>
          <a:lstStyle>
            <a:lvl1pPr algn="l">
              <a:defRPr sz="3200">
                <a:solidFill>
                  <a:srgbClr val="B3003C"/>
                </a:solidFill>
                <a:latin typeface="IBM Plex Mono" panose="020B0509050203000203" pitchFamily="49" charset="0"/>
              </a:defRPr>
            </a:lvl1pPr>
          </a:lstStyle>
          <a:p>
            <a:r>
              <a:rPr lang="it-IT"/>
              <a:t>Titolo</a:t>
            </a:r>
          </a:p>
        </p:txBody>
      </p:sp>
      <p:sp>
        <p:nvSpPr>
          <p:cNvPr id="8" name="Sottotitolo 2">
            <a:extLst>
              <a:ext uri="{FF2B5EF4-FFF2-40B4-BE49-F238E27FC236}">
                <a16:creationId xmlns:a16="http://schemas.microsoft.com/office/drawing/2014/main" id="{36606ECD-E601-1705-4712-4A4E17B57306}"/>
              </a:ext>
            </a:extLst>
          </p:cNvPr>
          <p:cNvSpPr>
            <a:spLocks noGrp="1"/>
          </p:cNvSpPr>
          <p:nvPr>
            <p:ph type="subTitle" idx="1" hasCustomPrompt="1"/>
          </p:nvPr>
        </p:nvSpPr>
        <p:spPr>
          <a:xfrm>
            <a:off x="255371" y="1442153"/>
            <a:ext cx="11664779" cy="459216"/>
          </a:xfrm>
          <a:prstGeom prst="rect">
            <a:avLst/>
          </a:prstGeom>
          <a:noFill/>
        </p:spPr>
        <p:txBody>
          <a:bodyPr/>
          <a:lstStyle>
            <a:lvl1pPr marL="0" indent="0" algn="l">
              <a:buNone/>
              <a:defRPr sz="1800" b="1">
                <a:solidFill>
                  <a:schemeClr val="tx1"/>
                </a:solidFill>
                <a:latin typeface="IBM Plex Mono" panose="020B0509050203000203"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Sottotitolo</a:t>
            </a:r>
          </a:p>
        </p:txBody>
      </p:sp>
      <p:sp>
        <p:nvSpPr>
          <p:cNvPr id="5" name="Segnaposto testo 3">
            <a:extLst>
              <a:ext uri="{FF2B5EF4-FFF2-40B4-BE49-F238E27FC236}">
                <a16:creationId xmlns:a16="http://schemas.microsoft.com/office/drawing/2014/main" id="{9F9A30E1-F2DD-95C0-618A-A8C96005CD93}"/>
              </a:ext>
            </a:extLst>
          </p:cNvPr>
          <p:cNvSpPr>
            <a:spLocks noGrp="1"/>
          </p:cNvSpPr>
          <p:nvPr>
            <p:ph type="body" sz="half" idx="2"/>
          </p:nvPr>
        </p:nvSpPr>
        <p:spPr>
          <a:xfrm>
            <a:off x="156521" y="3751361"/>
            <a:ext cx="2669061" cy="2439988"/>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10" name="Segnaposto testo 3">
            <a:extLst>
              <a:ext uri="{FF2B5EF4-FFF2-40B4-BE49-F238E27FC236}">
                <a16:creationId xmlns:a16="http://schemas.microsoft.com/office/drawing/2014/main" id="{573EDBBE-1BC4-B1DF-626F-A53CC76A4B08}"/>
              </a:ext>
            </a:extLst>
          </p:cNvPr>
          <p:cNvSpPr>
            <a:spLocks noGrp="1"/>
          </p:cNvSpPr>
          <p:nvPr>
            <p:ph type="body" sz="half" idx="10"/>
          </p:nvPr>
        </p:nvSpPr>
        <p:spPr>
          <a:xfrm>
            <a:off x="3188045" y="3736638"/>
            <a:ext cx="2669061" cy="2439988"/>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13" name="Segnaposto testo 3">
            <a:extLst>
              <a:ext uri="{FF2B5EF4-FFF2-40B4-BE49-F238E27FC236}">
                <a16:creationId xmlns:a16="http://schemas.microsoft.com/office/drawing/2014/main" id="{E024AE1D-A36C-8B69-0D8C-72B51C8D468D}"/>
              </a:ext>
            </a:extLst>
          </p:cNvPr>
          <p:cNvSpPr>
            <a:spLocks noGrp="1"/>
          </p:cNvSpPr>
          <p:nvPr>
            <p:ph type="body" sz="half" idx="11"/>
          </p:nvPr>
        </p:nvSpPr>
        <p:spPr>
          <a:xfrm>
            <a:off x="6334895" y="3736638"/>
            <a:ext cx="2669061" cy="2439988"/>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14" name="Segnaposto testo 3">
            <a:extLst>
              <a:ext uri="{FF2B5EF4-FFF2-40B4-BE49-F238E27FC236}">
                <a16:creationId xmlns:a16="http://schemas.microsoft.com/office/drawing/2014/main" id="{34714274-5F61-8AF1-4326-BA1A23E5FC01}"/>
              </a:ext>
            </a:extLst>
          </p:cNvPr>
          <p:cNvSpPr>
            <a:spLocks noGrp="1"/>
          </p:cNvSpPr>
          <p:nvPr>
            <p:ph type="body" sz="half" idx="12"/>
          </p:nvPr>
        </p:nvSpPr>
        <p:spPr>
          <a:xfrm>
            <a:off x="9366418" y="3736638"/>
            <a:ext cx="2669061" cy="2439988"/>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15" name="Segnaposto testo 3">
            <a:extLst>
              <a:ext uri="{FF2B5EF4-FFF2-40B4-BE49-F238E27FC236}">
                <a16:creationId xmlns:a16="http://schemas.microsoft.com/office/drawing/2014/main" id="{D3364E2B-E60B-C4CD-114C-A8FE25A7EFEE}"/>
              </a:ext>
            </a:extLst>
          </p:cNvPr>
          <p:cNvSpPr>
            <a:spLocks noGrp="1"/>
          </p:cNvSpPr>
          <p:nvPr>
            <p:ph type="body" sz="half" idx="13" hasCustomPrompt="1"/>
          </p:nvPr>
        </p:nvSpPr>
        <p:spPr>
          <a:xfrm>
            <a:off x="156521" y="3271994"/>
            <a:ext cx="2669061" cy="314011"/>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16" name="Segnaposto testo 3">
            <a:extLst>
              <a:ext uri="{FF2B5EF4-FFF2-40B4-BE49-F238E27FC236}">
                <a16:creationId xmlns:a16="http://schemas.microsoft.com/office/drawing/2014/main" id="{9FB390E9-C504-291F-A505-67949C30FD7E}"/>
              </a:ext>
            </a:extLst>
          </p:cNvPr>
          <p:cNvSpPr>
            <a:spLocks noGrp="1"/>
          </p:cNvSpPr>
          <p:nvPr>
            <p:ph type="body" sz="half" idx="14" hasCustomPrompt="1"/>
          </p:nvPr>
        </p:nvSpPr>
        <p:spPr>
          <a:xfrm>
            <a:off x="3188044" y="3267386"/>
            <a:ext cx="2669061" cy="314011"/>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17" name="Segnaposto testo 3">
            <a:extLst>
              <a:ext uri="{FF2B5EF4-FFF2-40B4-BE49-F238E27FC236}">
                <a16:creationId xmlns:a16="http://schemas.microsoft.com/office/drawing/2014/main" id="{AB6CE8BD-8D05-4AA7-6165-1F3B563568E0}"/>
              </a:ext>
            </a:extLst>
          </p:cNvPr>
          <p:cNvSpPr>
            <a:spLocks noGrp="1"/>
          </p:cNvSpPr>
          <p:nvPr>
            <p:ph type="body" sz="half" idx="15" hasCustomPrompt="1"/>
          </p:nvPr>
        </p:nvSpPr>
        <p:spPr>
          <a:xfrm>
            <a:off x="6334894" y="3267387"/>
            <a:ext cx="2669061" cy="314011"/>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18" name="Segnaposto testo 3">
            <a:extLst>
              <a:ext uri="{FF2B5EF4-FFF2-40B4-BE49-F238E27FC236}">
                <a16:creationId xmlns:a16="http://schemas.microsoft.com/office/drawing/2014/main" id="{845917C3-F6F1-5677-FEAB-CED9A1B090FD}"/>
              </a:ext>
            </a:extLst>
          </p:cNvPr>
          <p:cNvSpPr>
            <a:spLocks noGrp="1"/>
          </p:cNvSpPr>
          <p:nvPr>
            <p:ph type="body" sz="half" idx="16" hasCustomPrompt="1"/>
          </p:nvPr>
        </p:nvSpPr>
        <p:spPr>
          <a:xfrm>
            <a:off x="9366417" y="3267388"/>
            <a:ext cx="2669061" cy="314011"/>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2" name="Freccia a gallone 1">
            <a:extLst>
              <a:ext uri="{FF2B5EF4-FFF2-40B4-BE49-F238E27FC236}">
                <a16:creationId xmlns:a16="http://schemas.microsoft.com/office/drawing/2014/main" id="{E0944940-5A2B-1CB6-DBB1-D693FB687F0B}"/>
              </a:ext>
            </a:extLst>
          </p:cNvPr>
          <p:cNvSpPr/>
          <p:nvPr userDrawn="1"/>
        </p:nvSpPr>
        <p:spPr>
          <a:xfrm>
            <a:off x="133858" y="2267286"/>
            <a:ext cx="3171553" cy="839354"/>
          </a:xfrm>
          <a:prstGeom prst="chevron">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 name="Freccia a gallone 2">
            <a:extLst>
              <a:ext uri="{FF2B5EF4-FFF2-40B4-BE49-F238E27FC236}">
                <a16:creationId xmlns:a16="http://schemas.microsoft.com/office/drawing/2014/main" id="{6005F204-21BD-2D9E-2D7F-14525DA59730}"/>
              </a:ext>
            </a:extLst>
          </p:cNvPr>
          <p:cNvSpPr/>
          <p:nvPr userDrawn="1"/>
        </p:nvSpPr>
        <p:spPr>
          <a:xfrm>
            <a:off x="3070647" y="2267286"/>
            <a:ext cx="3171553" cy="839354"/>
          </a:xfrm>
          <a:prstGeom prst="chevron">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 name="Freccia a gallone 3">
            <a:extLst>
              <a:ext uri="{FF2B5EF4-FFF2-40B4-BE49-F238E27FC236}">
                <a16:creationId xmlns:a16="http://schemas.microsoft.com/office/drawing/2014/main" id="{FC4F0B69-A493-4D48-6E02-20B53FD14D5F}"/>
              </a:ext>
            </a:extLst>
          </p:cNvPr>
          <p:cNvSpPr/>
          <p:nvPr userDrawn="1"/>
        </p:nvSpPr>
        <p:spPr>
          <a:xfrm>
            <a:off x="6007436" y="2267286"/>
            <a:ext cx="3171553" cy="839354"/>
          </a:xfrm>
          <a:prstGeom prst="chevron">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9" name="Freccia a gallone 18">
            <a:extLst>
              <a:ext uri="{FF2B5EF4-FFF2-40B4-BE49-F238E27FC236}">
                <a16:creationId xmlns:a16="http://schemas.microsoft.com/office/drawing/2014/main" id="{68080EDC-33F7-CD24-18EA-FBCFF452B2FE}"/>
              </a:ext>
            </a:extLst>
          </p:cNvPr>
          <p:cNvSpPr/>
          <p:nvPr userDrawn="1"/>
        </p:nvSpPr>
        <p:spPr>
          <a:xfrm>
            <a:off x="8944225" y="2267286"/>
            <a:ext cx="3171553" cy="839354"/>
          </a:xfrm>
          <a:prstGeom prst="chevron">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084886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olo e contenuto">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0C21FA4E-0030-D5D9-9D9D-EF432520DD00}"/>
              </a:ext>
            </a:extLst>
          </p:cNvPr>
          <p:cNvSpPr>
            <a:spLocks noGrp="1"/>
          </p:cNvSpPr>
          <p:nvPr>
            <p:ph type="ctrTitle" hasCustomPrompt="1"/>
          </p:nvPr>
        </p:nvSpPr>
        <p:spPr>
          <a:xfrm>
            <a:off x="255372" y="373082"/>
            <a:ext cx="5725300" cy="759983"/>
          </a:xfrm>
          <a:prstGeom prst="rect">
            <a:avLst/>
          </a:prstGeom>
        </p:spPr>
        <p:txBody>
          <a:bodyPr anchor="t"/>
          <a:lstStyle>
            <a:lvl1pPr algn="l">
              <a:defRPr sz="3200">
                <a:solidFill>
                  <a:srgbClr val="B3003C"/>
                </a:solidFill>
                <a:latin typeface="IBM Plex Mono" panose="020B0509050203000203" pitchFamily="49" charset="0"/>
              </a:defRPr>
            </a:lvl1pPr>
          </a:lstStyle>
          <a:p>
            <a:r>
              <a:rPr lang="it-IT"/>
              <a:t>Titolo</a:t>
            </a:r>
          </a:p>
        </p:txBody>
      </p:sp>
      <p:sp>
        <p:nvSpPr>
          <p:cNvPr id="5" name="Segnaposto testo 3">
            <a:extLst>
              <a:ext uri="{FF2B5EF4-FFF2-40B4-BE49-F238E27FC236}">
                <a16:creationId xmlns:a16="http://schemas.microsoft.com/office/drawing/2014/main" id="{9F9A30E1-F2DD-95C0-618A-A8C96005CD93}"/>
              </a:ext>
            </a:extLst>
          </p:cNvPr>
          <p:cNvSpPr>
            <a:spLocks noGrp="1"/>
          </p:cNvSpPr>
          <p:nvPr>
            <p:ph type="body" sz="half" idx="2"/>
          </p:nvPr>
        </p:nvSpPr>
        <p:spPr>
          <a:xfrm>
            <a:off x="1117214" y="2257775"/>
            <a:ext cx="3772928" cy="498100"/>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15" name="Segnaposto testo 3">
            <a:extLst>
              <a:ext uri="{FF2B5EF4-FFF2-40B4-BE49-F238E27FC236}">
                <a16:creationId xmlns:a16="http://schemas.microsoft.com/office/drawing/2014/main" id="{D3364E2B-E60B-C4CD-114C-A8FE25A7EFEE}"/>
              </a:ext>
            </a:extLst>
          </p:cNvPr>
          <p:cNvSpPr>
            <a:spLocks noGrp="1"/>
          </p:cNvSpPr>
          <p:nvPr>
            <p:ph type="body" sz="half" idx="13" hasCustomPrompt="1"/>
          </p:nvPr>
        </p:nvSpPr>
        <p:spPr>
          <a:xfrm>
            <a:off x="1117213" y="1757854"/>
            <a:ext cx="2669061" cy="314011"/>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2" name="Segnaposto testo 3">
            <a:extLst>
              <a:ext uri="{FF2B5EF4-FFF2-40B4-BE49-F238E27FC236}">
                <a16:creationId xmlns:a16="http://schemas.microsoft.com/office/drawing/2014/main" id="{86B84AEB-6A7C-80C4-C497-8B329ABFC8F7}"/>
              </a:ext>
            </a:extLst>
          </p:cNvPr>
          <p:cNvSpPr>
            <a:spLocks noGrp="1"/>
          </p:cNvSpPr>
          <p:nvPr>
            <p:ph type="body" sz="half" idx="14"/>
          </p:nvPr>
        </p:nvSpPr>
        <p:spPr>
          <a:xfrm>
            <a:off x="1117214" y="3935035"/>
            <a:ext cx="3772928" cy="498100"/>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3" name="Segnaposto testo 3">
            <a:extLst>
              <a:ext uri="{FF2B5EF4-FFF2-40B4-BE49-F238E27FC236}">
                <a16:creationId xmlns:a16="http://schemas.microsoft.com/office/drawing/2014/main" id="{2119BA06-5E5E-E72B-2DA4-B878160EF9CF}"/>
              </a:ext>
            </a:extLst>
          </p:cNvPr>
          <p:cNvSpPr>
            <a:spLocks noGrp="1"/>
          </p:cNvSpPr>
          <p:nvPr>
            <p:ph type="body" sz="half" idx="15" hasCustomPrompt="1"/>
          </p:nvPr>
        </p:nvSpPr>
        <p:spPr>
          <a:xfrm>
            <a:off x="1117213" y="3435114"/>
            <a:ext cx="2669061" cy="314011"/>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4" name="Segnaposto testo 3">
            <a:extLst>
              <a:ext uri="{FF2B5EF4-FFF2-40B4-BE49-F238E27FC236}">
                <a16:creationId xmlns:a16="http://schemas.microsoft.com/office/drawing/2014/main" id="{367940E9-208D-5BD0-2A32-FBE791CA311D}"/>
              </a:ext>
            </a:extLst>
          </p:cNvPr>
          <p:cNvSpPr>
            <a:spLocks noGrp="1"/>
          </p:cNvSpPr>
          <p:nvPr>
            <p:ph type="body" sz="half" idx="16"/>
          </p:nvPr>
        </p:nvSpPr>
        <p:spPr>
          <a:xfrm>
            <a:off x="1117213" y="5612295"/>
            <a:ext cx="3772928" cy="498100"/>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testo 3">
            <a:extLst>
              <a:ext uri="{FF2B5EF4-FFF2-40B4-BE49-F238E27FC236}">
                <a16:creationId xmlns:a16="http://schemas.microsoft.com/office/drawing/2014/main" id="{14691A8E-D82B-731D-3C87-9EE02ECE0CB3}"/>
              </a:ext>
            </a:extLst>
          </p:cNvPr>
          <p:cNvSpPr>
            <a:spLocks noGrp="1"/>
          </p:cNvSpPr>
          <p:nvPr>
            <p:ph type="body" sz="half" idx="17" hasCustomPrompt="1"/>
          </p:nvPr>
        </p:nvSpPr>
        <p:spPr>
          <a:xfrm>
            <a:off x="1117212" y="5112374"/>
            <a:ext cx="2669061" cy="314011"/>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10" name="Segnaposto immagine 2">
            <a:extLst>
              <a:ext uri="{FF2B5EF4-FFF2-40B4-BE49-F238E27FC236}">
                <a16:creationId xmlns:a16="http://schemas.microsoft.com/office/drawing/2014/main" id="{3ED98105-D1CB-BDBA-C5FE-4C34FAC12297}"/>
              </a:ext>
            </a:extLst>
          </p:cNvPr>
          <p:cNvSpPr>
            <a:spLocks noGrp="1"/>
          </p:cNvSpPr>
          <p:nvPr>
            <p:ph type="pic" sz="quarter" idx="19"/>
          </p:nvPr>
        </p:nvSpPr>
        <p:spPr>
          <a:xfrm>
            <a:off x="370703" y="1757853"/>
            <a:ext cx="510143" cy="499921"/>
          </a:xfrm>
          <a:prstGeom prst="roundRect">
            <a:avLst/>
          </a:prstGeom>
          <a:solidFill>
            <a:srgbClr val="B3003C"/>
          </a:solidFill>
        </p:spPr>
        <p:txBody>
          <a:bodyPr/>
          <a:lstStyle/>
          <a:p>
            <a:endParaRPr lang="it-IT"/>
          </a:p>
        </p:txBody>
      </p:sp>
      <p:sp>
        <p:nvSpPr>
          <p:cNvPr id="11" name="Segnaposto immagine 2">
            <a:extLst>
              <a:ext uri="{FF2B5EF4-FFF2-40B4-BE49-F238E27FC236}">
                <a16:creationId xmlns:a16="http://schemas.microsoft.com/office/drawing/2014/main" id="{E63392B5-9129-996C-2372-99953E43FE54}"/>
              </a:ext>
            </a:extLst>
          </p:cNvPr>
          <p:cNvSpPr>
            <a:spLocks noGrp="1"/>
          </p:cNvSpPr>
          <p:nvPr>
            <p:ph type="pic" sz="quarter" idx="20"/>
          </p:nvPr>
        </p:nvSpPr>
        <p:spPr>
          <a:xfrm>
            <a:off x="370703" y="3368422"/>
            <a:ext cx="510143" cy="499921"/>
          </a:xfrm>
          <a:prstGeom prst="roundRect">
            <a:avLst/>
          </a:prstGeom>
          <a:solidFill>
            <a:srgbClr val="B3003C"/>
          </a:solidFill>
        </p:spPr>
        <p:txBody>
          <a:bodyPr/>
          <a:lstStyle/>
          <a:p>
            <a:endParaRPr lang="it-IT"/>
          </a:p>
        </p:txBody>
      </p:sp>
      <p:sp>
        <p:nvSpPr>
          <p:cNvPr id="12" name="Segnaposto immagine 2">
            <a:extLst>
              <a:ext uri="{FF2B5EF4-FFF2-40B4-BE49-F238E27FC236}">
                <a16:creationId xmlns:a16="http://schemas.microsoft.com/office/drawing/2014/main" id="{A6E50E7E-E4FF-1C40-4045-E835489FCC14}"/>
              </a:ext>
            </a:extLst>
          </p:cNvPr>
          <p:cNvSpPr>
            <a:spLocks noGrp="1"/>
          </p:cNvSpPr>
          <p:nvPr>
            <p:ph type="pic" sz="quarter" idx="21"/>
          </p:nvPr>
        </p:nvSpPr>
        <p:spPr>
          <a:xfrm>
            <a:off x="370702" y="5045682"/>
            <a:ext cx="510143" cy="499921"/>
          </a:xfrm>
          <a:prstGeom prst="roundRect">
            <a:avLst/>
          </a:prstGeom>
          <a:solidFill>
            <a:srgbClr val="B3003C"/>
          </a:solidFill>
        </p:spPr>
        <p:txBody>
          <a:bodyPr/>
          <a:lstStyle/>
          <a:p>
            <a:endParaRPr lang="it-IT"/>
          </a:p>
        </p:txBody>
      </p:sp>
      <p:sp>
        <p:nvSpPr>
          <p:cNvPr id="9" name="Segnaposto immagine 2">
            <a:extLst>
              <a:ext uri="{FF2B5EF4-FFF2-40B4-BE49-F238E27FC236}">
                <a16:creationId xmlns:a16="http://schemas.microsoft.com/office/drawing/2014/main" id="{16D60CB4-8D5C-1571-4E1D-031FA567E0D8}"/>
              </a:ext>
            </a:extLst>
          </p:cNvPr>
          <p:cNvSpPr>
            <a:spLocks noGrp="1"/>
          </p:cNvSpPr>
          <p:nvPr>
            <p:ph type="pic" sz="quarter" idx="18"/>
          </p:nvPr>
        </p:nvSpPr>
        <p:spPr>
          <a:xfrm>
            <a:off x="6779741" y="0"/>
            <a:ext cx="5412259" cy="6858000"/>
          </a:xfrm>
          <a:prstGeom prst="rect">
            <a:avLst/>
          </a:prstGeom>
        </p:spPr>
        <p:txBody>
          <a:bodyPr/>
          <a:lstStyle/>
          <a:p>
            <a:endParaRPr lang="it-IT"/>
          </a:p>
        </p:txBody>
      </p:sp>
      <p:sp>
        <p:nvSpPr>
          <p:cNvPr id="13" name="Segnaposto testo 3">
            <a:extLst>
              <a:ext uri="{FF2B5EF4-FFF2-40B4-BE49-F238E27FC236}">
                <a16:creationId xmlns:a16="http://schemas.microsoft.com/office/drawing/2014/main" id="{981F29FD-285C-D81D-1E08-18B9719DCBCC}"/>
              </a:ext>
            </a:extLst>
          </p:cNvPr>
          <p:cNvSpPr txBox="1">
            <a:spLocks/>
          </p:cNvSpPr>
          <p:nvPr userDrawn="1"/>
        </p:nvSpPr>
        <p:spPr>
          <a:xfrm>
            <a:off x="2890717" y="6586362"/>
            <a:ext cx="3889024" cy="225422"/>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it-IT"/>
              <a:t>Documento riservato</a:t>
            </a:r>
          </a:p>
        </p:txBody>
      </p:sp>
    </p:spTree>
    <p:extLst>
      <p:ext uri="{BB962C8B-B14F-4D97-AF65-F5344CB8AC3E}">
        <p14:creationId xmlns:p14="http://schemas.microsoft.com/office/powerpoint/2010/main" val="1338464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olo e contenuto">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0C21FA4E-0030-D5D9-9D9D-EF432520DD00}"/>
              </a:ext>
            </a:extLst>
          </p:cNvPr>
          <p:cNvSpPr>
            <a:spLocks noGrp="1"/>
          </p:cNvSpPr>
          <p:nvPr>
            <p:ph type="ctrTitle" hasCustomPrompt="1"/>
          </p:nvPr>
        </p:nvSpPr>
        <p:spPr>
          <a:xfrm>
            <a:off x="255371" y="373082"/>
            <a:ext cx="6219569" cy="759983"/>
          </a:xfrm>
          <a:prstGeom prst="rect">
            <a:avLst/>
          </a:prstGeom>
        </p:spPr>
        <p:txBody>
          <a:bodyPr anchor="t"/>
          <a:lstStyle>
            <a:lvl1pPr algn="l">
              <a:defRPr sz="3200">
                <a:solidFill>
                  <a:srgbClr val="B3003C"/>
                </a:solidFill>
                <a:latin typeface="IBM Plex Mono" panose="020B0509050203000203" pitchFamily="49" charset="0"/>
              </a:defRPr>
            </a:lvl1pPr>
          </a:lstStyle>
          <a:p>
            <a:r>
              <a:rPr lang="it-IT"/>
              <a:t>Titolo</a:t>
            </a:r>
          </a:p>
        </p:txBody>
      </p:sp>
      <p:sp>
        <p:nvSpPr>
          <p:cNvPr id="5" name="Segnaposto testo 3">
            <a:extLst>
              <a:ext uri="{FF2B5EF4-FFF2-40B4-BE49-F238E27FC236}">
                <a16:creationId xmlns:a16="http://schemas.microsoft.com/office/drawing/2014/main" id="{9F9A30E1-F2DD-95C0-618A-A8C96005CD93}"/>
              </a:ext>
            </a:extLst>
          </p:cNvPr>
          <p:cNvSpPr>
            <a:spLocks noGrp="1"/>
          </p:cNvSpPr>
          <p:nvPr>
            <p:ph type="body" sz="half" idx="2"/>
          </p:nvPr>
        </p:nvSpPr>
        <p:spPr>
          <a:xfrm>
            <a:off x="255372" y="1499894"/>
            <a:ext cx="6219568" cy="449725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9" name="Segnaposto immagine 2">
            <a:extLst>
              <a:ext uri="{FF2B5EF4-FFF2-40B4-BE49-F238E27FC236}">
                <a16:creationId xmlns:a16="http://schemas.microsoft.com/office/drawing/2014/main" id="{16D60CB4-8D5C-1571-4E1D-031FA567E0D8}"/>
              </a:ext>
            </a:extLst>
          </p:cNvPr>
          <p:cNvSpPr>
            <a:spLocks noGrp="1"/>
          </p:cNvSpPr>
          <p:nvPr>
            <p:ph type="pic" sz="quarter" idx="18"/>
          </p:nvPr>
        </p:nvSpPr>
        <p:spPr>
          <a:xfrm>
            <a:off x="6779741" y="0"/>
            <a:ext cx="5412259" cy="6858000"/>
          </a:xfrm>
          <a:prstGeom prst="rect">
            <a:avLst/>
          </a:prstGeom>
        </p:spPr>
        <p:txBody>
          <a:bodyPr/>
          <a:lstStyle/>
          <a:p>
            <a:endParaRPr lang="it-IT"/>
          </a:p>
        </p:txBody>
      </p:sp>
      <p:sp>
        <p:nvSpPr>
          <p:cNvPr id="13" name="Segnaposto testo 3">
            <a:extLst>
              <a:ext uri="{FF2B5EF4-FFF2-40B4-BE49-F238E27FC236}">
                <a16:creationId xmlns:a16="http://schemas.microsoft.com/office/drawing/2014/main" id="{981F29FD-285C-D81D-1E08-18B9719DCBCC}"/>
              </a:ext>
            </a:extLst>
          </p:cNvPr>
          <p:cNvSpPr txBox="1">
            <a:spLocks/>
          </p:cNvSpPr>
          <p:nvPr userDrawn="1"/>
        </p:nvSpPr>
        <p:spPr>
          <a:xfrm>
            <a:off x="2890717" y="6586362"/>
            <a:ext cx="3889024" cy="225422"/>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it-IT"/>
              <a:t>Documento riservato</a:t>
            </a:r>
          </a:p>
        </p:txBody>
      </p:sp>
    </p:spTree>
    <p:extLst>
      <p:ext uri="{BB962C8B-B14F-4D97-AF65-F5344CB8AC3E}">
        <p14:creationId xmlns:p14="http://schemas.microsoft.com/office/powerpoint/2010/main" val="3215857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EA586E-8884-D7A2-BA4F-6664D0D7D602}"/>
              </a:ext>
            </a:extLst>
          </p:cNvPr>
          <p:cNvSpPr>
            <a:spLocks noGrp="1"/>
          </p:cNvSpPr>
          <p:nvPr>
            <p:ph type="ctrTitle" hasCustomPrompt="1"/>
          </p:nvPr>
        </p:nvSpPr>
        <p:spPr>
          <a:xfrm>
            <a:off x="255374" y="363072"/>
            <a:ext cx="11681253" cy="759983"/>
          </a:xfrm>
          <a:prstGeom prst="rect">
            <a:avLst/>
          </a:prstGeom>
        </p:spPr>
        <p:txBody>
          <a:bodyPr anchor="t"/>
          <a:lstStyle>
            <a:lvl1pPr algn="l">
              <a:defRPr sz="3200">
                <a:solidFill>
                  <a:srgbClr val="B3003C"/>
                </a:solidFill>
                <a:latin typeface="IBM Plex Mono" panose="020B0509050203000203" pitchFamily="49" charset="0"/>
              </a:defRPr>
            </a:lvl1pPr>
          </a:lstStyle>
          <a:p>
            <a:r>
              <a:rPr lang="it-IT"/>
              <a:t>Titolo</a:t>
            </a:r>
          </a:p>
        </p:txBody>
      </p:sp>
      <p:sp>
        <p:nvSpPr>
          <p:cNvPr id="3" name="Sottotitolo 2">
            <a:extLst>
              <a:ext uri="{FF2B5EF4-FFF2-40B4-BE49-F238E27FC236}">
                <a16:creationId xmlns:a16="http://schemas.microsoft.com/office/drawing/2014/main" id="{87CFEBAF-B9FE-F750-75A7-A39902FA85DC}"/>
              </a:ext>
            </a:extLst>
          </p:cNvPr>
          <p:cNvSpPr>
            <a:spLocks noGrp="1"/>
          </p:cNvSpPr>
          <p:nvPr>
            <p:ph type="subTitle" idx="1" hasCustomPrompt="1"/>
          </p:nvPr>
        </p:nvSpPr>
        <p:spPr>
          <a:xfrm>
            <a:off x="255375" y="1347965"/>
            <a:ext cx="11681252" cy="459216"/>
          </a:xfrm>
          <a:prstGeom prst="rect">
            <a:avLst/>
          </a:prstGeom>
        </p:spPr>
        <p:txBody>
          <a:bodyPr/>
          <a:lstStyle>
            <a:lvl1pPr marL="0" indent="0" algn="l">
              <a:buNone/>
              <a:defRPr sz="1800" b="1">
                <a:latin typeface="IBM Plex Mono" panose="020B0509050203000203"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Sottotitolo</a:t>
            </a:r>
          </a:p>
        </p:txBody>
      </p:sp>
      <p:sp>
        <p:nvSpPr>
          <p:cNvPr id="24" name="Segnaposto testo 3">
            <a:extLst>
              <a:ext uri="{FF2B5EF4-FFF2-40B4-BE49-F238E27FC236}">
                <a16:creationId xmlns:a16="http://schemas.microsoft.com/office/drawing/2014/main" id="{021D3CEC-75E3-7588-C081-47E7FE456942}"/>
              </a:ext>
            </a:extLst>
          </p:cNvPr>
          <p:cNvSpPr>
            <a:spLocks noGrp="1"/>
          </p:cNvSpPr>
          <p:nvPr>
            <p:ph type="body" sz="half" idx="2"/>
          </p:nvPr>
        </p:nvSpPr>
        <p:spPr>
          <a:xfrm>
            <a:off x="603194" y="2613116"/>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25" name="Segnaposto testo 3">
            <a:extLst>
              <a:ext uri="{FF2B5EF4-FFF2-40B4-BE49-F238E27FC236}">
                <a16:creationId xmlns:a16="http://schemas.microsoft.com/office/drawing/2014/main" id="{FC8152C3-8D9D-D3F3-5FE4-825A18DFA0E4}"/>
              </a:ext>
            </a:extLst>
          </p:cNvPr>
          <p:cNvSpPr>
            <a:spLocks noGrp="1"/>
          </p:cNvSpPr>
          <p:nvPr>
            <p:ph type="body" sz="half" idx="13" hasCustomPrompt="1"/>
          </p:nvPr>
        </p:nvSpPr>
        <p:spPr>
          <a:xfrm>
            <a:off x="1501750" y="2113195"/>
            <a:ext cx="2172638" cy="318438"/>
          </a:xfrm>
          <a:prstGeom prst="rect">
            <a:avLst/>
          </a:prstGeom>
        </p:spPr>
        <p:txBody>
          <a:bodyPr/>
          <a:lstStyle>
            <a:lvl1pPr marL="0" indent="0" algn="r">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26" name="Segnaposto testo 3">
            <a:extLst>
              <a:ext uri="{FF2B5EF4-FFF2-40B4-BE49-F238E27FC236}">
                <a16:creationId xmlns:a16="http://schemas.microsoft.com/office/drawing/2014/main" id="{C3345811-B6F1-48CB-D22A-03E0F3C73CB8}"/>
              </a:ext>
            </a:extLst>
          </p:cNvPr>
          <p:cNvSpPr>
            <a:spLocks noGrp="1"/>
          </p:cNvSpPr>
          <p:nvPr>
            <p:ph type="body" sz="half" idx="14"/>
          </p:nvPr>
        </p:nvSpPr>
        <p:spPr>
          <a:xfrm>
            <a:off x="8537489" y="2613116"/>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27" name="Segnaposto testo 3">
            <a:extLst>
              <a:ext uri="{FF2B5EF4-FFF2-40B4-BE49-F238E27FC236}">
                <a16:creationId xmlns:a16="http://schemas.microsoft.com/office/drawing/2014/main" id="{7980E17E-C913-0632-6CFC-7B8F8802179F}"/>
              </a:ext>
            </a:extLst>
          </p:cNvPr>
          <p:cNvSpPr>
            <a:spLocks noGrp="1"/>
          </p:cNvSpPr>
          <p:nvPr>
            <p:ph type="body" sz="half" idx="15" hasCustomPrompt="1"/>
          </p:nvPr>
        </p:nvSpPr>
        <p:spPr>
          <a:xfrm>
            <a:off x="8537490" y="2113195"/>
            <a:ext cx="2172638" cy="318438"/>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28" name="Segnaposto testo 3">
            <a:extLst>
              <a:ext uri="{FF2B5EF4-FFF2-40B4-BE49-F238E27FC236}">
                <a16:creationId xmlns:a16="http://schemas.microsoft.com/office/drawing/2014/main" id="{19CDF679-0A10-C210-CC3C-E3E2826FC0D1}"/>
              </a:ext>
            </a:extLst>
          </p:cNvPr>
          <p:cNvSpPr>
            <a:spLocks noGrp="1"/>
          </p:cNvSpPr>
          <p:nvPr>
            <p:ph type="body" sz="half" idx="16"/>
          </p:nvPr>
        </p:nvSpPr>
        <p:spPr>
          <a:xfrm>
            <a:off x="603194" y="5627894"/>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29" name="Segnaposto testo 3">
            <a:extLst>
              <a:ext uri="{FF2B5EF4-FFF2-40B4-BE49-F238E27FC236}">
                <a16:creationId xmlns:a16="http://schemas.microsoft.com/office/drawing/2014/main" id="{AD4A626D-5340-1D4A-2FEB-9AD16DB3A845}"/>
              </a:ext>
            </a:extLst>
          </p:cNvPr>
          <p:cNvSpPr>
            <a:spLocks noGrp="1"/>
          </p:cNvSpPr>
          <p:nvPr>
            <p:ph type="body" sz="half" idx="17" hasCustomPrompt="1"/>
          </p:nvPr>
        </p:nvSpPr>
        <p:spPr>
          <a:xfrm>
            <a:off x="1501750" y="5127973"/>
            <a:ext cx="2172638" cy="318438"/>
          </a:xfrm>
          <a:prstGeom prst="rect">
            <a:avLst/>
          </a:prstGeom>
        </p:spPr>
        <p:txBody>
          <a:bodyPr/>
          <a:lstStyle>
            <a:lvl1pPr marL="0" indent="0" algn="r">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30" name="Segnaposto testo 3">
            <a:extLst>
              <a:ext uri="{FF2B5EF4-FFF2-40B4-BE49-F238E27FC236}">
                <a16:creationId xmlns:a16="http://schemas.microsoft.com/office/drawing/2014/main" id="{341CD32F-EA76-2D5E-F130-67EED7DF4E7F}"/>
              </a:ext>
            </a:extLst>
          </p:cNvPr>
          <p:cNvSpPr>
            <a:spLocks noGrp="1"/>
          </p:cNvSpPr>
          <p:nvPr>
            <p:ph type="body" sz="half" idx="18"/>
          </p:nvPr>
        </p:nvSpPr>
        <p:spPr>
          <a:xfrm>
            <a:off x="8537489" y="5627894"/>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31" name="Segnaposto testo 3">
            <a:extLst>
              <a:ext uri="{FF2B5EF4-FFF2-40B4-BE49-F238E27FC236}">
                <a16:creationId xmlns:a16="http://schemas.microsoft.com/office/drawing/2014/main" id="{718335E9-2A30-BB53-E46C-E80CB5F3589D}"/>
              </a:ext>
            </a:extLst>
          </p:cNvPr>
          <p:cNvSpPr>
            <a:spLocks noGrp="1"/>
          </p:cNvSpPr>
          <p:nvPr>
            <p:ph type="body" sz="half" idx="19" hasCustomPrompt="1"/>
          </p:nvPr>
        </p:nvSpPr>
        <p:spPr>
          <a:xfrm>
            <a:off x="8537490" y="5127973"/>
            <a:ext cx="2172638" cy="318438"/>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Tree>
    <p:extLst>
      <p:ext uri="{BB962C8B-B14F-4D97-AF65-F5344CB8AC3E}">
        <p14:creationId xmlns:p14="http://schemas.microsoft.com/office/powerpoint/2010/main" val="3145841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EA586E-8884-D7A2-BA4F-6664D0D7D602}"/>
              </a:ext>
            </a:extLst>
          </p:cNvPr>
          <p:cNvSpPr>
            <a:spLocks noGrp="1"/>
          </p:cNvSpPr>
          <p:nvPr>
            <p:ph type="ctrTitle" hasCustomPrompt="1"/>
          </p:nvPr>
        </p:nvSpPr>
        <p:spPr>
          <a:xfrm>
            <a:off x="255374" y="363072"/>
            <a:ext cx="11681253" cy="759983"/>
          </a:xfrm>
          <a:prstGeom prst="rect">
            <a:avLst/>
          </a:prstGeom>
        </p:spPr>
        <p:txBody>
          <a:bodyPr anchor="t"/>
          <a:lstStyle>
            <a:lvl1pPr algn="l">
              <a:defRPr sz="3200">
                <a:solidFill>
                  <a:srgbClr val="B3003C"/>
                </a:solidFill>
                <a:latin typeface="IBM Plex Mono" panose="020B0509050203000203" pitchFamily="49" charset="0"/>
              </a:defRPr>
            </a:lvl1pPr>
          </a:lstStyle>
          <a:p>
            <a:r>
              <a:rPr lang="it-IT"/>
              <a:t>Titolo</a:t>
            </a:r>
          </a:p>
        </p:txBody>
      </p:sp>
      <p:sp>
        <p:nvSpPr>
          <p:cNvPr id="3" name="Sottotitolo 2">
            <a:extLst>
              <a:ext uri="{FF2B5EF4-FFF2-40B4-BE49-F238E27FC236}">
                <a16:creationId xmlns:a16="http://schemas.microsoft.com/office/drawing/2014/main" id="{87CFEBAF-B9FE-F750-75A7-A39902FA85DC}"/>
              </a:ext>
            </a:extLst>
          </p:cNvPr>
          <p:cNvSpPr>
            <a:spLocks noGrp="1"/>
          </p:cNvSpPr>
          <p:nvPr>
            <p:ph type="subTitle" idx="1" hasCustomPrompt="1"/>
          </p:nvPr>
        </p:nvSpPr>
        <p:spPr>
          <a:xfrm>
            <a:off x="255375" y="1347965"/>
            <a:ext cx="11681252" cy="459216"/>
          </a:xfrm>
          <a:prstGeom prst="rect">
            <a:avLst/>
          </a:prstGeom>
        </p:spPr>
        <p:txBody>
          <a:bodyPr/>
          <a:lstStyle>
            <a:lvl1pPr marL="0" indent="0" algn="l">
              <a:buNone/>
              <a:defRPr sz="1800" b="1">
                <a:latin typeface="IBM Plex Mono" panose="020B0509050203000203"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Sottotitolo</a:t>
            </a:r>
          </a:p>
        </p:txBody>
      </p:sp>
      <p:sp>
        <p:nvSpPr>
          <p:cNvPr id="24" name="Segnaposto testo 3">
            <a:extLst>
              <a:ext uri="{FF2B5EF4-FFF2-40B4-BE49-F238E27FC236}">
                <a16:creationId xmlns:a16="http://schemas.microsoft.com/office/drawing/2014/main" id="{021D3CEC-75E3-7588-C081-47E7FE456942}"/>
              </a:ext>
            </a:extLst>
          </p:cNvPr>
          <p:cNvSpPr>
            <a:spLocks noGrp="1"/>
          </p:cNvSpPr>
          <p:nvPr>
            <p:ph type="body" sz="half" idx="2"/>
          </p:nvPr>
        </p:nvSpPr>
        <p:spPr>
          <a:xfrm>
            <a:off x="603194" y="2613116"/>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25" name="Segnaposto testo 3">
            <a:extLst>
              <a:ext uri="{FF2B5EF4-FFF2-40B4-BE49-F238E27FC236}">
                <a16:creationId xmlns:a16="http://schemas.microsoft.com/office/drawing/2014/main" id="{FC8152C3-8D9D-D3F3-5FE4-825A18DFA0E4}"/>
              </a:ext>
            </a:extLst>
          </p:cNvPr>
          <p:cNvSpPr>
            <a:spLocks noGrp="1"/>
          </p:cNvSpPr>
          <p:nvPr>
            <p:ph type="body" sz="half" idx="13" hasCustomPrompt="1"/>
          </p:nvPr>
        </p:nvSpPr>
        <p:spPr>
          <a:xfrm>
            <a:off x="1501750" y="2113195"/>
            <a:ext cx="2172638" cy="318438"/>
          </a:xfrm>
          <a:prstGeom prst="rect">
            <a:avLst/>
          </a:prstGeom>
        </p:spPr>
        <p:txBody>
          <a:bodyPr/>
          <a:lstStyle>
            <a:lvl1pPr marL="0" indent="0" algn="r">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26" name="Segnaposto testo 3">
            <a:extLst>
              <a:ext uri="{FF2B5EF4-FFF2-40B4-BE49-F238E27FC236}">
                <a16:creationId xmlns:a16="http://schemas.microsoft.com/office/drawing/2014/main" id="{C3345811-B6F1-48CB-D22A-03E0F3C73CB8}"/>
              </a:ext>
            </a:extLst>
          </p:cNvPr>
          <p:cNvSpPr>
            <a:spLocks noGrp="1"/>
          </p:cNvSpPr>
          <p:nvPr>
            <p:ph type="body" sz="half" idx="14"/>
          </p:nvPr>
        </p:nvSpPr>
        <p:spPr>
          <a:xfrm>
            <a:off x="8537489" y="2613116"/>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27" name="Segnaposto testo 3">
            <a:extLst>
              <a:ext uri="{FF2B5EF4-FFF2-40B4-BE49-F238E27FC236}">
                <a16:creationId xmlns:a16="http://schemas.microsoft.com/office/drawing/2014/main" id="{7980E17E-C913-0632-6CFC-7B8F8802179F}"/>
              </a:ext>
            </a:extLst>
          </p:cNvPr>
          <p:cNvSpPr>
            <a:spLocks noGrp="1"/>
          </p:cNvSpPr>
          <p:nvPr>
            <p:ph type="body" sz="half" idx="15" hasCustomPrompt="1"/>
          </p:nvPr>
        </p:nvSpPr>
        <p:spPr>
          <a:xfrm>
            <a:off x="8537490" y="2113195"/>
            <a:ext cx="2172638" cy="318438"/>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28" name="Segnaposto testo 3">
            <a:extLst>
              <a:ext uri="{FF2B5EF4-FFF2-40B4-BE49-F238E27FC236}">
                <a16:creationId xmlns:a16="http://schemas.microsoft.com/office/drawing/2014/main" id="{19CDF679-0A10-C210-CC3C-E3E2826FC0D1}"/>
              </a:ext>
            </a:extLst>
          </p:cNvPr>
          <p:cNvSpPr>
            <a:spLocks noGrp="1"/>
          </p:cNvSpPr>
          <p:nvPr>
            <p:ph type="body" sz="half" idx="16"/>
          </p:nvPr>
        </p:nvSpPr>
        <p:spPr>
          <a:xfrm>
            <a:off x="603194" y="5627894"/>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29" name="Segnaposto testo 3">
            <a:extLst>
              <a:ext uri="{FF2B5EF4-FFF2-40B4-BE49-F238E27FC236}">
                <a16:creationId xmlns:a16="http://schemas.microsoft.com/office/drawing/2014/main" id="{AD4A626D-5340-1D4A-2FEB-9AD16DB3A845}"/>
              </a:ext>
            </a:extLst>
          </p:cNvPr>
          <p:cNvSpPr>
            <a:spLocks noGrp="1"/>
          </p:cNvSpPr>
          <p:nvPr>
            <p:ph type="body" sz="half" idx="17" hasCustomPrompt="1"/>
          </p:nvPr>
        </p:nvSpPr>
        <p:spPr>
          <a:xfrm>
            <a:off x="1501750" y="5127973"/>
            <a:ext cx="2172638" cy="318438"/>
          </a:xfrm>
          <a:prstGeom prst="rect">
            <a:avLst/>
          </a:prstGeom>
        </p:spPr>
        <p:txBody>
          <a:bodyPr/>
          <a:lstStyle>
            <a:lvl1pPr marL="0" indent="0" algn="r">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30" name="Segnaposto testo 3">
            <a:extLst>
              <a:ext uri="{FF2B5EF4-FFF2-40B4-BE49-F238E27FC236}">
                <a16:creationId xmlns:a16="http://schemas.microsoft.com/office/drawing/2014/main" id="{341CD32F-EA76-2D5E-F130-67EED7DF4E7F}"/>
              </a:ext>
            </a:extLst>
          </p:cNvPr>
          <p:cNvSpPr>
            <a:spLocks noGrp="1"/>
          </p:cNvSpPr>
          <p:nvPr>
            <p:ph type="body" sz="half" idx="18"/>
          </p:nvPr>
        </p:nvSpPr>
        <p:spPr>
          <a:xfrm>
            <a:off x="8537489" y="5627894"/>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31" name="Segnaposto testo 3">
            <a:extLst>
              <a:ext uri="{FF2B5EF4-FFF2-40B4-BE49-F238E27FC236}">
                <a16:creationId xmlns:a16="http://schemas.microsoft.com/office/drawing/2014/main" id="{718335E9-2A30-BB53-E46C-E80CB5F3589D}"/>
              </a:ext>
            </a:extLst>
          </p:cNvPr>
          <p:cNvSpPr>
            <a:spLocks noGrp="1"/>
          </p:cNvSpPr>
          <p:nvPr>
            <p:ph type="body" sz="half" idx="19" hasCustomPrompt="1"/>
          </p:nvPr>
        </p:nvSpPr>
        <p:spPr>
          <a:xfrm>
            <a:off x="8537490" y="5127973"/>
            <a:ext cx="2172638" cy="318438"/>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7" name="Segnaposto immagine 6">
            <a:extLst>
              <a:ext uri="{FF2B5EF4-FFF2-40B4-BE49-F238E27FC236}">
                <a16:creationId xmlns:a16="http://schemas.microsoft.com/office/drawing/2014/main" id="{456DCE55-17A6-9318-4173-9740549F60E3}"/>
              </a:ext>
            </a:extLst>
          </p:cNvPr>
          <p:cNvSpPr>
            <a:spLocks noGrp="1"/>
          </p:cNvSpPr>
          <p:nvPr>
            <p:ph type="pic" sz="quarter" idx="20"/>
          </p:nvPr>
        </p:nvSpPr>
        <p:spPr>
          <a:xfrm>
            <a:off x="4358424" y="3903847"/>
            <a:ext cx="1712610" cy="1542564"/>
          </a:xfrm>
          <a:prstGeom prst="teardrop">
            <a:avLst/>
          </a:prstGeom>
          <a:solidFill>
            <a:srgbClr val="EDEDED"/>
          </a:solidFill>
        </p:spPr>
        <p:txBody>
          <a:bodyPr/>
          <a:lstStyle/>
          <a:p>
            <a:endParaRPr lang="it-IT"/>
          </a:p>
        </p:txBody>
      </p:sp>
      <p:sp>
        <p:nvSpPr>
          <p:cNvPr id="4" name="Segnaposto immagine 6">
            <a:extLst>
              <a:ext uri="{FF2B5EF4-FFF2-40B4-BE49-F238E27FC236}">
                <a16:creationId xmlns:a16="http://schemas.microsoft.com/office/drawing/2014/main" id="{008F3F53-AB0E-35FD-8032-8C4EA5DF35FB}"/>
              </a:ext>
            </a:extLst>
          </p:cNvPr>
          <p:cNvSpPr>
            <a:spLocks noGrp="1"/>
          </p:cNvSpPr>
          <p:nvPr>
            <p:ph type="pic" sz="quarter" idx="21"/>
          </p:nvPr>
        </p:nvSpPr>
        <p:spPr>
          <a:xfrm flipH="1">
            <a:off x="6140842" y="3903847"/>
            <a:ext cx="1712610" cy="1542564"/>
          </a:xfrm>
          <a:prstGeom prst="teardrop">
            <a:avLst/>
          </a:prstGeom>
          <a:solidFill>
            <a:srgbClr val="EDEDED"/>
          </a:solidFill>
        </p:spPr>
        <p:txBody>
          <a:bodyPr/>
          <a:lstStyle/>
          <a:p>
            <a:endParaRPr lang="it-IT"/>
          </a:p>
        </p:txBody>
      </p:sp>
      <p:sp>
        <p:nvSpPr>
          <p:cNvPr id="5" name="Segnaposto immagine 6">
            <a:extLst>
              <a:ext uri="{FF2B5EF4-FFF2-40B4-BE49-F238E27FC236}">
                <a16:creationId xmlns:a16="http://schemas.microsoft.com/office/drawing/2014/main" id="{EDABB6FC-1995-0AA7-9F05-C1B22AF3DC13}"/>
              </a:ext>
            </a:extLst>
          </p:cNvPr>
          <p:cNvSpPr>
            <a:spLocks noGrp="1"/>
          </p:cNvSpPr>
          <p:nvPr>
            <p:ph type="pic" sz="quarter" idx="22"/>
          </p:nvPr>
        </p:nvSpPr>
        <p:spPr>
          <a:xfrm flipV="1">
            <a:off x="4358424" y="2282235"/>
            <a:ext cx="1712610" cy="1542564"/>
          </a:xfrm>
          <a:prstGeom prst="teardrop">
            <a:avLst/>
          </a:prstGeom>
          <a:solidFill>
            <a:srgbClr val="EDEDED"/>
          </a:solidFill>
        </p:spPr>
        <p:txBody>
          <a:bodyPr/>
          <a:lstStyle/>
          <a:p>
            <a:endParaRPr lang="it-IT"/>
          </a:p>
        </p:txBody>
      </p:sp>
      <p:sp>
        <p:nvSpPr>
          <p:cNvPr id="6" name="Segnaposto immagine 6">
            <a:extLst>
              <a:ext uri="{FF2B5EF4-FFF2-40B4-BE49-F238E27FC236}">
                <a16:creationId xmlns:a16="http://schemas.microsoft.com/office/drawing/2014/main" id="{B54C22F6-9F7F-4985-33D0-6711BCBEEF1A}"/>
              </a:ext>
            </a:extLst>
          </p:cNvPr>
          <p:cNvSpPr>
            <a:spLocks noGrp="1"/>
          </p:cNvSpPr>
          <p:nvPr>
            <p:ph type="pic" sz="quarter" idx="23"/>
          </p:nvPr>
        </p:nvSpPr>
        <p:spPr>
          <a:xfrm flipH="1" flipV="1">
            <a:off x="6140842" y="2282235"/>
            <a:ext cx="1712610" cy="1542564"/>
          </a:xfrm>
          <a:prstGeom prst="teardrop">
            <a:avLst/>
          </a:prstGeom>
          <a:solidFill>
            <a:srgbClr val="EDEDED"/>
          </a:solidFill>
        </p:spPr>
        <p:txBody>
          <a:bodyPr/>
          <a:lstStyle/>
          <a:p>
            <a:endParaRPr lang="it-IT"/>
          </a:p>
        </p:txBody>
      </p:sp>
    </p:spTree>
    <p:extLst>
      <p:ext uri="{BB962C8B-B14F-4D97-AF65-F5344CB8AC3E}">
        <p14:creationId xmlns:p14="http://schemas.microsoft.com/office/powerpoint/2010/main" val="2295077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EA586E-8884-D7A2-BA4F-6664D0D7D602}"/>
              </a:ext>
            </a:extLst>
          </p:cNvPr>
          <p:cNvSpPr>
            <a:spLocks noGrp="1"/>
          </p:cNvSpPr>
          <p:nvPr>
            <p:ph type="ctrTitle" hasCustomPrompt="1"/>
          </p:nvPr>
        </p:nvSpPr>
        <p:spPr>
          <a:xfrm>
            <a:off x="255374" y="363072"/>
            <a:ext cx="11681253" cy="759983"/>
          </a:xfrm>
          <a:prstGeom prst="rect">
            <a:avLst/>
          </a:prstGeom>
        </p:spPr>
        <p:txBody>
          <a:bodyPr anchor="t"/>
          <a:lstStyle>
            <a:lvl1pPr algn="l">
              <a:defRPr sz="3200">
                <a:solidFill>
                  <a:srgbClr val="B3003C"/>
                </a:solidFill>
                <a:latin typeface="IBM Plex Mono" panose="020B0509050203000203" pitchFamily="49" charset="0"/>
              </a:defRPr>
            </a:lvl1pPr>
          </a:lstStyle>
          <a:p>
            <a:r>
              <a:rPr lang="it-IT"/>
              <a:t>Titolo</a:t>
            </a:r>
          </a:p>
        </p:txBody>
      </p:sp>
      <p:sp>
        <p:nvSpPr>
          <p:cNvPr id="3" name="Sottotitolo 2">
            <a:extLst>
              <a:ext uri="{FF2B5EF4-FFF2-40B4-BE49-F238E27FC236}">
                <a16:creationId xmlns:a16="http://schemas.microsoft.com/office/drawing/2014/main" id="{87CFEBAF-B9FE-F750-75A7-A39902FA85DC}"/>
              </a:ext>
            </a:extLst>
          </p:cNvPr>
          <p:cNvSpPr>
            <a:spLocks noGrp="1"/>
          </p:cNvSpPr>
          <p:nvPr>
            <p:ph type="subTitle" idx="1" hasCustomPrompt="1"/>
          </p:nvPr>
        </p:nvSpPr>
        <p:spPr>
          <a:xfrm>
            <a:off x="255375" y="1347965"/>
            <a:ext cx="11681252" cy="459216"/>
          </a:xfrm>
          <a:prstGeom prst="rect">
            <a:avLst/>
          </a:prstGeom>
        </p:spPr>
        <p:txBody>
          <a:bodyPr/>
          <a:lstStyle>
            <a:lvl1pPr marL="0" indent="0" algn="l">
              <a:buNone/>
              <a:defRPr sz="1800" b="1">
                <a:latin typeface="IBM Plex Mono" panose="020B0509050203000203"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Sottotitolo</a:t>
            </a:r>
          </a:p>
        </p:txBody>
      </p:sp>
      <p:sp>
        <p:nvSpPr>
          <p:cNvPr id="24" name="Segnaposto testo 3">
            <a:extLst>
              <a:ext uri="{FF2B5EF4-FFF2-40B4-BE49-F238E27FC236}">
                <a16:creationId xmlns:a16="http://schemas.microsoft.com/office/drawing/2014/main" id="{021D3CEC-75E3-7588-C081-47E7FE456942}"/>
              </a:ext>
            </a:extLst>
          </p:cNvPr>
          <p:cNvSpPr>
            <a:spLocks noGrp="1"/>
          </p:cNvSpPr>
          <p:nvPr>
            <p:ph type="body" sz="half" idx="2"/>
          </p:nvPr>
        </p:nvSpPr>
        <p:spPr>
          <a:xfrm>
            <a:off x="603194" y="2613116"/>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25" name="Segnaposto testo 3">
            <a:extLst>
              <a:ext uri="{FF2B5EF4-FFF2-40B4-BE49-F238E27FC236}">
                <a16:creationId xmlns:a16="http://schemas.microsoft.com/office/drawing/2014/main" id="{FC8152C3-8D9D-D3F3-5FE4-825A18DFA0E4}"/>
              </a:ext>
            </a:extLst>
          </p:cNvPr>
          <p:cNvSpPr>
            <a:spLocks noGrp="1"/>
          </p:cNvSpPr>
          <p:nvPr>
            <p:ph type="body" sz="half" idx="13" hasCustomPrompt="1"/>
          </p:nvPr>
        </p:nvSpPr>
        <p:spPr>
          <a:xfrm>
            <a:off x="1501750" y="2113195"/>
            <a:ext cx="2172638" cy="318438"/>
          </a:xfrm>
          <a:prstGeom prst="rect">
            <a:avLst/>
          </a:prstGeom>
        </p:spPr>
        <p:txBody>
          <a:bodyPr/>
          <a:lstStyle>
            <a:lvl1pPr marL="0" indent="0" algn="r">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26" name="Segnaposto testo 3">
            <a:extLst>
              <a:ext uri="{FF2B5EF4-FFF2-40B4-BE49-F238E27FC236}">
                <a16:creationId xmlns:a16="http://schemas.microsoft.com/office/drawing/2014/main" id="{C3345811-B6F1-48CB-D22A-03E0F3C73CB8}"/>
              </a:ext>
            </a:extLst>
          </p:cNvPr>
          <p:cNvSpPr>
            <a:spLocks noGrp="1"/>
          </p:cNvSpPr>
          <p:nvPr>
            <p:ph type="body" sz="half" idx="14"/>
          </p:nvPr>
        </p:nvSpPr>
        <p:spPr>
          <a:xfrm>
            <a:off x="8537489" y="2613116"/>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27" name="Segnaposto testo 3">
            <a:extLst>
              <a:ext uri="{FF2B5EF4-FFF2-40B4-BE49-F238E27FC236}">
                <a16:creationId xmlns:a16="http://schemas.microsoft.com/office/drawing/2014/main" id="{7980E17E-C913-0632-6CFC-7B8F8802179F}"/>
              </a:ext>
            </a:extLst>
          </p:cNvPr>
          <p:cNvSpPr>
            <a:spLocks noGrp="1"/>
          </p:cNvSpPr>
          <p:nvPr>
            <p:ph type="body" sz="half" idx="15" hasCustomPrompt="1"/>
          </p:nvPr>
        </p:nvSpPr>
        <p:spPr>
          <a:xfrm>
            <a:off x="8537490" y="2113195"/>
            <a:ext cx="2172638" cy="318438"/>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28" name="Segnaposto testo 3">
            <a:extLst>
              <a:ext uri="{FF2B5EF4-FFF2-40B4-BE49-F238E27FC236}">
                <a16:creationId xmlns:a16="http://schemas.microsoft.com/office/drawing/2014/main" id="{19CDF679-0A10-C210-CC3C-E3E2826FC0D1}"/>
              </a:ext>
            </a:extLst>
          </p:cNvPr>
          <p:cNvSpPr>
            <a:spLocks noGrp="1"/>
          </p:cNvSpPr>
          <p:nvPr>
            <p:ph type="body" sz="half" idx="16"/>
          </p:nvPr>
        </p:nvSpPr>
        <p:spPr>
          <a:xfrm>
            <a:off x="603194" y="5627894"/>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29" name="Segnaposto testo 3">
            <a:extLst>
              <a:ext uri="{FF2B5EF4-FFF2-40B4-BE49-F238E27FC236}">
                <a16:creationId xmlns:a16="http://schemas.microsoft.com/office/drawing/2014/main" id="{AD4A626D-5340-1D4A-2FEB-9AD16DB3A845}"/>
              </a:ext>
            </a:extLst>
          </p:cNvPr>
          <p:cNvSpPr>
            <a:spLocks noGrp="1"/>
          </p:cNvSpPr>
          <p:nvPr>
            <p:ph type="body" sz="half" idx="17" hasCustomPrompt="1"/>
          </p:nvPr>
        </p:nvSpPr>
        <p:spPr>
          <a:xfrm>
            <a:off x="1501750" y="5127973"/>
            <a:ext cx="2172638" cy="318438"/>
          </a:xfrm>
          <a:prstGeom prst="rect">
            <a:avLst/>
          </a:prstGeom>
        </p:spPr>
        <p:txBody>
          <a:bodyPr/>
          <a:lstStyle>
            <a:lvl1pPr marL="0" indent="0" algn="r">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30" name="Segnaposto testo 3">
            <a:extLst>
              <a:ext uri="{FF2B5EF4-FFF2-40B4-BE49-F238E27FC236}">
                <a16:creationId xmlns:a16="http://schemas.microsoft.com/office/drawing/2014/main" id="{341CD32F-EA76-2D5E-F130-67EED7DF4E7F}"/>
              </a:ext>
            </a:extLst>
          </p:cNvPr>
          <p:cNvSpPr>
            <a:spLocks noGrp="1"/>
          </p:cNvSpPr>
          <p:nvPr>
            <p:ph type="body" sz="half" idx="18"/>
          </p:nvPr>
        </p:nvSpPr>
        <p:spPr>
          <a:xfrm>
            <a:off x="8537489" y="5627894"/>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31" name="Segnaposto testo 3">
            <a:extLst>
              <a:ext uri="{FF2B5EF4-FFF2-40B4-BE49-F238E27FC236}">
                <a16:creationId xmlns:a16="http://schemas.microsoft.com/office/drawing/2014/main" id="{718335E9-2A30-BB53-E46C-E80CB5F3589D}"/>
              </a:ext>
            </a:extLst>
          </p:cNvPr>
          <p:cNvSpPr>
            <a:spLocks noGrp="1"/>
          </p:cNvSpPr>
          <p:nvPr>
            <p:ph type="body" sz="half" idx="19" hasCustomPrompt="1"/>
          </p:nvPr>
        </p:nvSpPr>
        <p:spPr>
          <a:xfrm>
            <a:off x="8537490" y="5127973"/>
            <a:ext cx="2172638" cy="318438"/>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8" name="Freeform 3">
            <a:extLst>
              <a:ext uri="{FF2B5EF4-FFF2-40B4-BE49-F238E27FC236}">
                <a16:creationId xmlns:a16="http://schemas.microsoft.com/office/drawing/2014/main" id="{C6CB3F33-3CA9-2870-7BF8-D7D12519AC25}"/>
              </a:ext>
            </a:extLst>
          </p:cNvPr>
          <p:cNvSpPr/>
          <p:nvPr userDrawn="1"/>
        </p:nvSpPr>
        <p:spPr>
          <a:xfrm>
            <a:off x="4223735" y="2116048"/>
            <a:ext cx="3764407" cy="376440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6666">
              <a:alpha val="0"/>
            </a:srgbClr>
          </a:solidFill>
          <a:ln w="149225" cap="sq">
            <a:solidFill>
              <a:srgbClr val="666666"/>
            </a:solidFill>
            <a:prstDash val="solid"/>
            <a:miter/>
          </a:ln>
        </p:spPr>
        <p:txBody>
          <a:bodyPr/>
          <a:lstStyle/>
          <a:p>
            <a:endParaRPr lang="it-IT"/>
          </a:p>
        </p:txBody>
      </p:sp>
      <p:sp>
        <p:nvSpPr>
          <p:cNvPr id="33" name="Segnaposto immagine 32">
            <a:extLst>
              <a:ext uri="{FF2B5EF4-FFF2-40B4-BE49-F238E27FC236}">
                <a16:creationId xmlns:a16="http://schemas.microsoft.com/office/drawing/2014/main" id="{C12FD402-5166-E3E7-96C9-6A5DD58541A1}"/>
              </a:ext>
            </a:extLst>
          </p:cNvPr>
          <p:cNvSpPr>
            <a:spLocks noGrp="1"/>
          </p:cNvSpPr>
          <p:nvPr>
            <p:ph type="pic" sz="quarter" idx="20"/>
          </p:nvPr>
        </p:nvSpPr>
        <p:spPr>
          <a:xfrm>
            <a:off x="6820950" y="2113195"/>
            <a:ext cx="1080000" cy="1080000"/>
          </a:xfrm>
          <a:prstGeom prst="ellipse">
            <a:avLst/>
          </a:prstGeom>
          <a:solidFill>
            <a:srgbClr val="EDEDED"/>
          </a:solidFill>
        </p:spPr>
        <p:txBody>
          <a:bodyPr/>
          <a:lstStyle/>
          <a:p>
            <a:endParaRPr lang="it-IT"/>
          </a:p>
        </p:txBody>
      </p:sp>
      <p:sp>
        <p:nvSpPr>
          <p:cNvPr id="34" name="Segnaposto immagine 32">
            <a:extLst>
              <a:ext uri="{FF2B5EF4-FFF2-40B4-BE49-F238E27FC236}">
                <a16:creationId xmlns:a16="http://schemas.microsoft.com/office/drawing/2014/main" id="{5F2351C0-33B7-FE53-0A5B-3256CCC66D3A}"/>
              </a:ext>
            </a:extLst>
          </p:cNvPr>
          <p:cNvSpPr>
            <a:spLocks noGrp="1"/>
          </p:cNvSpPr>
          <p:nvPr>
            <p:ph type="pic" sz="quarter" idx="21"/>
          </p:nvPr>
        </p:nvSpPr>
        <p:spPr>
          <a:xfrm>
            <a:off x="4287374" y="2113195"/>
            <a:ext cx="1080000" cy="1080000"/>
          </a:xfrm>
          <a:prstGeom prst="ellipse">
            <a:avLst/>
          </a:prstGeom>
          <a:solidFill>
            <a:srgbClr val="EDEDED"/>
          </a:solidFill>
        </p:spPr>
        <p:txBody>
          <a:bodyPr/>
          <a:lstStyle/>
          <a:p>
            <a:endParaRPr lang="it-IT"/>
          </a:p>
        </p:txBody>
      </p:sp>
      <p:sp>
        <p:nvSpPr>
          <p:cNvPr id="35" name="Segnaposto immagine 32">
            <a:extLst>
              <a:ext uri="{FF2B5EF4-FFF2-40B4-BE49-F238E27FC236}">
                <a16:creationId xmlns:a16="http://schemas.microsoft.com/office/drawing/2014/main" id="{162667B2-0252-2AF6-5AD5-4414CC3F4ED4}"/>
              </a:ext>
            </a:extLst>
          </p:cNvPr>
          <p:cNvSpPr>
            <a:spLocks noGrp="1"/>
          </p:cNvSpPr>
          <p:nvPr>
            <p:ph type="pic" sz="quarter" idx="22"/>
          </p:nvPr>
        </p:nvSpPr>
        <p:spPr>
          <a:xfrm>
            <a:off x="4223734" y="5038680"/>
            <a:ext cx="1080000" cy="1080000"/>
          </a:xfrm>
          <a:prstGeom prst="ellipse">
            <a:avLst/>
          </a:prstGeom>
          <a:solidFill>
            <a:srgbClr val="EDEDED"/>
          </a:solidFill>
        </p:spPr>
        <p:txBody>
          <a:bodyPr/>
          <a:lstStyle/>
          <a:p>
            <a:endParaRPr lang="it-IT"/>
          </a:p>
        </p:txBody>
      </p:sp>
      <p:sp>
        <p:nvSpPr>
          <p:cNvPr id="36" name="Segnaposto immagine 32">
            <a:extLst>
              <a:ext uri="{FF2B5EF4-FFF2-40B4-BE49-F238E27FC236}">
                <a16:creationId xmlns:a16="http://schemas.microsoft.com/office/drawing/2014/main" id="{8E8C58CA-5C28-5E4E-5B4C-9EC71469C42B}"/>
              </a:ext>
            </a:extLst>
          </p:cNvPr>
          <p:cNvSpPr>
            <a:spLocks noGrp="1"/>
          </p:cNvSpPr>
          <p:nvPr>
            <p:ph type="pic" sz="quarter" idx="23"/>
          </p:nvPr>
        </p:nvSpPr>
        <p:spPr>
          <a:xfrm>
            <a:off x="6820950" y="5038680"/>
            <a:ext cx="1080000" cy="1080000"/>
          </a:xfrm>
          <a:prstGeom prst="ellipse">
            <a:avLst/>
          </a:prstGeom>
          <a:solidFill>
            <a:srgbClr val="EDEDED"/>
          </a:solidFill>
        </p:spPr>
        <p:txBody>
          <a:bodyPr/>
          <a:lstStyle/>
          <a:p>
            <a:endParaRPr lang="it-IT"/>
          </a:p>
        </p:txBody>
      </p:sp>
      <p:sp>
        <p:nvSpPr>
          <p:cNvPr id="41" name="Segnaposto immagine 32">
            <a:extLst>
              <a:ext uri="{FF2B5EF4-FFF2-40B4-BE49-F238E27FC236}">
                <a16:creationId xmlns:a16="http://schemas.microsoft.com/office/drawing/2014/main" id="{AA40150B-5BAF-4180-B1DF-D37FD16478BC}"/>
              </a:ext>
            </a:extLst>
          </p:cNvPr>
          <p:cNvSpPr>
            <a:spLocks noGrp="1"/>
          </p:cNvSpPr>
          <p:nvPr>
            <p:ph type="pic" sz="quarter" idx="24"/>
          </p:nvPr>
        </p:nvSpPr>
        <p:spPr>
          <a:xfrm>
            <a:off x="5204116" y="3104155"/>
            <a:ext cx="1780092" cy="1780092"/>
          </a:xfrm>
          <a:prstGeom prst="ellipse">
            <a:avLst/>
          </a:prstGeom>
          <a:solidFill>
            <a:srgbClr val="EDEDED"/>
          </a:solidFill>
        </p:spPr>
        <p:txBody>
          <a:bodyPr/>
          <a:lstStyle/>
          <a:p>
            <a:endParaRPr lang="it-IT"/>
          </a:p>
        </p:txBody>
      </p:sp>
    </p:spTree>
    <p:extLst>
      <p:ext uri="{BB962C8B-B14F-4D97-AF65-F5344CB8AC3E}">
        <p14:creationId xmlns:p14="http://schemas.microsoft.com/office/powerpoint/2010/main" val="1060947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EA586E-8884-D7A2-BA4F-6664D0D7D602}"/>
              </a:ext>
            </a:extLst>
          </p:cNvPr>
          <p:cNvSpPr>
            <a:spLocks noGrp="1"/>
          </p:cNvSpPr>
          <p:nvPr>
            <p:ph type="ctrTitle" hasCustomPrompt="1"/>
          </p:nvPr>
        </p:nvSpPr>
        <p:spPr>
          <a:xfrm>
            <a:off x="255374" y="363072"/>
            <a:ext cx="11681253" cy="759983"/>
          </a:xfrm>
          <a:prstGeom prst="rect">
            <a:avLst/>
          </a:prstGeom>
        </p:spPr>
        <p:txBody>
          <a:bodyPr anchor="t"/>
          <a:lstStyle>
            <a:lvl1pPr algn="l">
              <a:defRPr sz="3200">
                <a:solidFill>
                  <a:srgbClr val="B3003C"/>
                </a:solidFill>
                <a:latin typeface="IBM Plex Mono" panose="020B0509050203000203" pitchFamily="49" charset="0"/>
              </a:defRPr>
            </a:lvl1pPr>
          </a:lstStyle>
          <a:p>
            <a:r>
              <a:rPr lang="it-IT"/>
              <a:t>Titolo</a:t>
            </a:r>
          </a:p>
        </p:txBody>
      </p:sp>
      <p:sp>
        <p:nvSpPr>
          <p:cNvPr id="3" name="Sottotitolo 2">
            <a:extLst>
              <a:ext uri="{FF2B5EF4-FFF2-40B4-BE49-F238E27FC236}">
                <a16:creationId xmlns:a16="http://schemas.microsoft.com/office/drawing/2014/main" id="{87CFEBAF-B9FE-F750-75A7-A39902FA85DC}"/>
              </a:ext>
            </a:extLst>
          </p:cNvPr>
          <p:cNvSpPr>
            <a:spLocks noGrp="1"/>
          </p:cNvSpPr>
          <p:nvPr>
            <p:ph type="subTitle" idx="1" hasCustomPrompt="1"/>
          </p:nvPr>
        </p:nvSpPr>
        <p:spPr>
          <a:xfrm>
            <a:off x="255375" y="1347965"/>
            <a:ext cx="11681252" cy="459216"/>
          </a:xfrm>
          <a:prstGeom prst="rect">
            <a:avLst/>
          </a:prstGeom>
        </p:spPr>
        <p:txBody>
          <a:bodyPr/>
          <a:lstStyle>
            <a:lvl1pPr marL="0" indent="0" algn="l">
              <a:buNone/>
              <a:defRPr sz="1800" b="1">
                <a:latin typeface="IBM Plex Mono" panose="020B0509050203000203"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Sottotitolo</a:t>
            </a:r>
          </a:p>
        </p:txBody>
      </p:sp>
      <p:sp>
        <p:nvSpPr>
          <p:cNvPr id="24" name="Segnaposto testo 3">
            <a:extLst>
              <a:ext uri="{FF2B5EF4-FFF2-40B4-BE49-F238E27FC236}">
                <a16:creationId xmlns:a16="http://schemas.microsoft.com/office/drawing/2014/main" id="{021D3CEC-75E3-7588-C081-47E7FE456942}"/>
              </a:ext>
            </a:extLst>
          </p:cNvPr>
          <p:cNvSpPr>
            <a:spLocks noGrp="1"/>
          </p:cNvSpPr>
          <p:nvPr>
            <p:ph type="body" sz="half" idx="2"/>
          </p:nvPr>
        </p:nvSpPr>
        <p:spPr>
          <a:xfrm>
            <a:off x="583315" y="2434210"/>
            <a:ext cx="4883206" cy="1531501"/>
          </a:xfrm>
          <a:prstGeom prst="rect">
            <a:avLst/>
          </a:prstGeom>
          <a:solidFill>
            <a:srgbClr val="EDEDED"/>
          </a:solidFill>
        </p:spPr>
        <p:txBody>
          <a:bodyPr lIns="180000" tIns="180000" rIns="180000" bIns="180000" anchor="ct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25" name="Segnaposto testo 3">
            <a:extLst>
              <a:ext uri="{FF2B5EF4-FFF2-40B4-BE49-F238E27FC236}">
                <a16:creationId xmlns:a16="http://schemas.microsoft.com/office/drawing/2014/main" id="{FC8152C3-8D9D-D3F3-5FE4-825A18DFA0E4}"/>
              </a:ext>
            </a:extLst>
          </p:cNvPr>
          <p:cNvSpPr>
            <a:spLocks noGrp="1"/>
          </p:cNvSpPr>
          <p:nvPr>
            <p:ph type="body" sz="half" idx="13" hasCustomPrompt="1"/>
          </p:nvPr>
        </p:nvSpPr>
        <p:spPr>
          <a:xfrm>
            <a:off x="344776" y="2168072"/>
            <a:ext cx="3143858" cy="532277"/>
          </a:xfrm>
          <a:prstGeom prst="rect">
            <a:avLst/>
          </a:prstGeom>
          <a:solidFill>
            <a:srgbClr val="666666"/>
          </a:solidFill>
        </p:spPr>
        <p:txBody>
          <a:bodyPr anchor="ctr"/>
          <a:lstStyle>
            <a:lvl1pPr marL="0" indent="0" algn="l">
              <a:buNone/>
              <a:defRPr sz="1800" b="1">
                <a:solidFill>
                  <a:schemeClr val="bg1"/>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4" name="Segnaposto testo 3">
            <a:extLst>
              <a:ext uri="{FF2B5EF4-FFF2-40B4-BE49-F238E27FC236}">
                <a16:creationId xmlns:a16="http://schemas.microsoft.com/office/drawing/2014/main" id="{23F1F9E7-8932-3093-0BCF-9511D524BE5D}"/>
              </a:ext>
            </a:extLst>
          </p:cNvPr>
          <p:cNvSpPr>
            <a:spLocks noGrp="1"/>
          </p:cNvSpPr>
          <p:nvPr>
            <p:ph type="body" sz="half" idx="14"/>
          </p:nvPr>
        </p:nvSpPr>
        <p:spPr>
          <a:xfrm>
            <a:off x="583315" y="4565379"/>
            <a:ext cx="4883206" cy="1531501"/>
          </a:xfrm>
          <a:prstGeom prst="rect">
            <a:avLst/>
          </a:prstGeom>
          <a:solidFill>
            <a:srgbClr val="EDEDED"/>
          </a:solidFill>
        </p:spPr>
        <p:txBody>
          <a:bodyPr lIns="180000" tIns="180000" rIns="180000" bIns="180000" anchor="ct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testo 3">
            <a:extLst>
              <a:ext uri="{FF2B5EF4-FFF2-40B4-BE49-F238E27FC236}">
                <a16:creationId xmlns:a16="http://schemas.microsoft.com/office/drawing/2014/main" id="{48E0F3D8-51B3-B00C-4E67-6F7E840DDB09}"/>
              </a:ext>
            </a:extLst>
          </p:cNvPr>
          <p:cNvSpPr>
            <a:spLocks noGrp="1"/>
          </p:cNvSpPr>
          <p:nvPr>
            <p:ph type="body" sz="half" idx="15" hasCustomPrompt="1"/>
          </p:nvPr>
        </p:nvSpPr>
        <p:spPr>
          <a:xfrm>
            <a:off x="344776" y="4299241"/>
            <a:ext cx="3143858" cy="532277"/>
          </a:xfrm>
          <a:prstGeom prst="rect">
            <a:avLst/>
          </a:prstGeom>
          <a:solidFill>
            <a:srgbClr val="666666"/>
          </a:solidFill>
        </p:spPr>
        <p:txBody>
          <a:bodyPr anchor="ctr"/>
          <a:lstStyle>
            <a:lvl1pPr marL="0" indent="0" algn="l">
              <a:buNone/>
              <a:defRPr sz="1800" b="1">
                <a:solidFill>
                  <a:schemeClr val="bg1"/>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7" name="Segnaposto testo 3">
            <a:extLst>
              <a:ext uri="{FF2B5EF4-FFF2-40B4-BE49-F238E27FC236}">
                <a16:creationId xmlns:a16="http://schemas.microsoft.com/office/drawing/2014/main" id="{D0DCD52E-DDC8-5FAD-138D-2DA82654C82E}"/>
              </a:ext>
            </a:extLst>
          </p:cNvPr>
          <p:cNvSpPr>
            <a:spLocks noGrp="1"/>
          </p:cNvSpPr>
          <p:nvPr>
            <p:ph type="body" sz="half" idx="16"/>
          </p:nvPr>
        </p:nvSpPr>
        <p:spPr>
          <a:xfrm>
            <a:off x="6924262" y="2434210"/>
            <a:ext cx="4883206" cy="1531501"/>
          </a:xfrm>
          <a:prstGeom prst="rect">
            <a:avLst/>
          </a:prstGeom>
          <a:solidFill>
            <a:srgbClr val="EDEDED"/>
          </a:solidFill>
        </p:spPr>
        <p:txBody>
          <a:bodyPr lIns="180000" tIns="180000" rIns="180000" bIns="180000" anchor="ct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23" name="Segnaposto testo 3">
            <a:extLst>
              <a:ext uri="{FF2B5EF4-FFF2-40B4-BE49-F238E27FC236}">
                <a16:creationId xmlns:a16="http://schemas.microsoft.com/office/drawing/2014/main" id="{68C5590F-E81F-18A5-4C04-67770479433E}"/>
              </a:ext>
            </a:extLst>
          </p:cNvPr>
          <p:cNvSpPr>
            <a:spLocks noGrp="1"/>
          </p:cNvSpPr>
          <p:nvPr>
            <p:ph type="body" sz="half" idx="17" hasCustomPrompt="1"/>
          </p:nvPr>
        </p:nvSpPr>
        <p:spPr>
          <a:xfrm>
            <a:off x="6685723" y="2168072"/>
            <a:ext cx="3143858" cy="532277"/>
          </a:xfrm>
          <a:prstGeom prst="rect">
            <a:avLst/>
          </a:prstGeom>
          <a:solidFill>
            <a:srgbClr val="666666"/>
          </a:solidFill>
        </p:spPr>
        <p:txBody>
          <a:bodyPr anchor="ctr"/>
          <a:lstStyle>
            <a:lvl1pPr marL="0" indent="0" algn="l">
              <a:buNone/>
              <a:defRPr sz="1800" b="1">
                <a:solidFill>
                  <a:schemeClr val="bg1"/>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32" name="Segnaposto testo 3">
            <a:extLst>
              <a:ext uri="{FF2B5EF4-FFF2-40B4-BE49-F238E27FC236}">
                <a16:creationId xmlns:a16="http://schemas.microsoft.com/office/drawing/2014/main" id="{038BC429-410E-A130-A156-E421EBA4A3ED}"/>
              </a:ext>
            </a:extLst>
          </p:cNvPr>
          <p:cNvSpPr>
            <a:spLocks noGrp="1"/>
          </p:cNvSpPr>
          <p:nvPr>
            <p:ph type="body" sz="half" idx="18"/>
          </p:nvPr>
        </p:nvSpPr>
        <p:spPr>
          <a:xfrm>
            <a:off x="6924262" y="4565379"/>
            <a:ext cx="4883206" cy="1531501"/>
          </a:xfrm>
          <a:prstGeom prst="rect">
            <a:avLst/>
          </a:prstGeom>
          <a:solidFill>
            <a:srgbClr val="EDEDED"/>
          </a:solidFill>
        </p:spPr>
        <p:txBody>
          <a:bodyPr lIns="180000" tIns="180000" rIns="180000" bIns="180000" anchor="ct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33" name="Segnaposto testo 3">
            <a:extLst>
              <a:ext uri="{FF2B5EF4-FFF2-40B4-BE49-F238E27FC236}">
                <a16:creationId xmlns:a16="http://schemas.microsoft.com/office/drawing/2014/main" id="{8AE4C731-6BBF-9865-53FD-55555EBC24F9}"/>
              </a:ext>
            </a:extLst>
          </p:cNvPr>
          <p:cNvSpPr>
            <a:spLocks noGrp="1"/>
          </p:cNvSpPr>
          <p:nvPr>
            <p:ph type="body" sz="half" idx="19" hasCustomPrompt="1"/>
          </p:nvPr>
        </p:nvSpPr>
        <p:spPr>
          <a:xfrm>
            <a:off x="6685723" y="4299241"/>
            <a:ext cx="3143858" cy="532277"/>
          </a:xfrm>
          <a:prstGeom prst="rect">
            <a:avLst/>
          </a:prstGeom>
          <a:solidFill>
            <a:srgbClr val="666666"/>
          </a:solidFill>
        </p:spPr>
        <p:txBody>
          <a:bodyPr anchor="ctr"/>
          <a:lstStyle>
            <a:lvl1pPr marL="0" indent="0" algn="l">
              <a:buNone/>
              <a:defRPr sz="1800" b="1">
                <a:solidFill>
                  <a:schemeClr val="bg1"/>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Tree>
    <p:extLst>
      <p:ext uri="{BB962C8B-B14F-4D97-AF65-F5344CB8AC3E}">
        <p14:creationId xmlns:p14="http://schemas.microsoft.com/office/powerpoint/2010/main" val="1794874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303912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0559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199199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EA586E-8884-D7A2-BA4F-6664D0D7D602}"/>
              </a:ext>
            </a:extLst>
          </p:cNvPr>
          <p:cNvSpPr>
            <a:spLocks noGrp="1"/>
          </p:cNvSpPr>
          <p:nvPr>
            <p:ph type="ctrTitle" hasCustomPrompt="1"/>
          </p:nvPr>
        </p:nvSpPr>
        <p:spPr>
          <a:xfrm>
            <a:off x="255373" y="689876"/>
            <a:ext cx="11681253" cy="759983"/>
          </a:xfrm>
          <a:prstGeom prst="rect">
            <a:avLst/>
          </a:prstGeom>
        </p:spPr>
        <p:txBody>
          <a:bodyPr anchor="t"/>
          <a:lstStyle>
            <a:lvl1pPr algn="l">
              <a:defRPr sz="3200">
                <a:solidFill>
                  <a:srgbClr val="B3003C"/>
                </a:solidFill>
                <a:latin typeface="IBM Plex Mono" panose="020B0509050203000203" pitchFamily="49" charset="0"/>
              </a:defRPr>
            </a:lvl1pPr>
          </a:lstStyle>
          <a:p>
            <a:r>
              <a:rPr lang="it-IT"/>
              <a:t>Titolo</a:t>
            </a:r>
          </a:p>
        </p:txBody>
      </p:sp>
      <p:sp>
        <p:nvSpPr>
          <p:cNvPr id="3" name="Sottotitolo 2">
            <a:extLst>
              <a:ext uri="{FF2B5EF4-FFF2-40B4-BE49-F238E27FC236}">
                <a16:creationId xmlns:a16="http://schemas.microsoft.com/office/drawing/2014/main" id="{87CFEBAF-B9FE-F750-75A7-A39902FA85DC}"/>
              </a:ext>
            </a:extLst>
          </p:cNvPr>
          <p:cNvSpPr>
            <a:spLocks noGrp="1"/>
          </p:cNvSpPr>
          <p:nvPr>
            <p:ph type="subTitle" idx="1" hasCustomPrompt="1"/>
          </p:nvPr>
        </p:nvSpPr>
        <p:spPr>
          <a:xfrm>
            <a:off x="255373" y="1773238"/>
            <a:ext cx="11681252" cy="459216"/>
          </a:xfrm>
          <a:prstGeom prst="rect">
            <a:avLst/>
          </a:prstGeom>
        </p:spPr>
        <p:txBody>
          <a:bodyPr/>
          <a:lstStyle>
            <a:lvl1pPr marL="0" indent="0" algn="l">
              <a:buNone/>
              <a:defRPr sz="1800" b="1">
                <a:latin typeface="IBM Plex Mono" panose="020B0509050203000203"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Sottotitolo</a:t>
            </a:r>
          </a:p>
        </p:txBody>
      </p:sp>
      <p:sp>
        <p:nvSpPr>
          <p:cNvPr id="7" name="Segnaposto contenuto 2">
            <a:extLst>
              <a:ext uri="{FF2B5EF4-FFF2-40B4-BE49-F238E27FC236}">
                <a16:creationId xmlns:a16="http://schemas.microsoft.com/office/drawing/2014/main" id="{A7028809-7BB5-DA46-7F00-B786C7C587E3}"/>
              </a:ext>
            </a:extLst>
          </p:cNvPr>
          <p:cNvSpPr>
            <a:spLocks noGrp="1"/>
          </p:cNvSpPr>
          <p:nvPr>
            <p:ph idx="13"/>
          </p:nvPr>
        </p:nvSpPr>
        <p:spPr>
          <a:xfrm>
            <a:off x="255372" y="2555833"/>
            <a:ext cx="11681253" cy="3549093"/>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083891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316755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0663491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664079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472340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471126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5367297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817154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809691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EA586E-8884-D7A2-BA4F-6664D0D7D602}"/>
              </a:ext>
            </a:extLst>
          </p:cNvPr>
          <p:cNvSpPr>
            <a:spLocks noGrp="1"/>
          </p:cNvSpPr>
          <p:nvPr>
            <p:ph type="ctrTitle" hasCustomPrompt="1"/>
          </p:nvPr>
        </p:nvSpPr>
        <p:spPr>
          <a:xfrm>
            <a:off x="255373" y="689876"/>
            <a:ext cx="11681253" cy="759983"/>
          </a:xfrm>
          <a:prstGeom prst="rect">
            <a:avLst/>
          </a:prstGeom>
        </p:spPr>
        <p:txBody>
          <a:bodyPr anchor="t"/>
          <a:lstStyle>
            <a:lvl1pPr algn="l">
              <a:defRPr sz="3200">
                <a:solidFill>
                  <a:srgbClr val="B3003C"/>
                </a:solidFill>
                <a:latin typeface="IBM Plex Mono" panose="020B0509050203000203" pitchFamily="49" charset="0"/>
              </a:defRPr>
            </a:lvl1pPr>
          </a:lstStyle>
          <a:p>
            <a:r>
              <a:rPr lang="it-IT"/>
              <a:t>Titolo</a:t>
            </a:r>
          </a:p>
        </p:txBody>
      </p:sp>
    </p:spTree>
    <p:extLst>
      <p:ext uri="{BB962C8B-B14F-4D97-AF65-F5344CB8AC3E}">
        <p14:creationId xmlns:p14="http://schemas.microsoft.com/office/powerpoint/2010/main" val="1243643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EA586E-8884-D7A2-BA4F-6664D0D7D602}"/>
              </a:ext>
            </a:extLst>
          </p:cNvPr>
          <p:cNvSpPr>
            <a:spLocks noGrp="1"/>
          </p:cNvSpPr>
          <p:nvPr>
            <p:ph type="ctrTitle" hasCustomPrompt="1"/>
          </p:nvPr>
        </p:nvSpPr>
        <p:spPr>
          <a:xfrm>
            <a:off x="255373" y="2332886"/>
            <a:ext cx="11681253" cy="616227"/>
          </a:xfrm>
          <a:prstGeom prst="rect">
            <a:avLst/>
          </a:prstGeom>
        </p:spPr>
        <p:txBody>
          <a:bodyPr anchor="t"/>
          <a:lstStyle>
            <a:lvl1pPr algn="l">
              <a:defRPr sz="3200">
                <a:solidFill>
                  <a:srgbClr val="B3003C"/>
                </a:solidFill>
                <a:latin typeface="IBM Plex Mono" panose="020B0509050203000203" pitchFamily="49" charset="0"/>
              </a:defRPr>
            </a:lvl1pPr>
          </a:lstStyle>
          <a:p>
            <a:r>
              <a:rPr lang="it-IT"/>
              <a:t>Titolo</a:t>
            </a:r>
          </a:p>
        </p:txBody>
      </p:sp>
      <p:sp>
        <p:nvSpPr>
          <p:cNvPr id="6" name="Segnaposto immagine 5">
            <a:extLst>
              <a:ext uri="{FF2B5EF4-FFF2-40B4-BE49-F238E27FC236}">
                <a16:creationId xmlns:a16="http://schemas.microsoft.com/office/drawing/2014/main" id="{0B5BCCBD-FDE0-FEE3-DABD-A3A3D698D766}"/>
              </a:ext>
            </a:extLst>
          </p:cNvPr>
          <p:cNvSpPr>
            <a:spLocks noGrp="1"/>
          </p:cNvSpPr>
          <p:nvPr>
            <p:ph type="pic" sz="quarter" idx="14"/>
          </p:nvPr>
        </p:nvSpPr>
        <p:spPr>
          <a:xfrm>
            <a:off x="0" y="8833"/>
            <a:ext cx="12192000" cy="2108200"/>
          </a:xfrm>
          <a:prstGeom prst="rect">
            <a:avLst/>
          </a:prstGeom>
        </p:spPr>
        <p:txBody>
          <a:bodyPr/>
          <a:lstStyle/>
          <a:p>
            <a:endParaRPr lang="it-IT"/>
          </a:p>
        </p:txBody>
      </p:sp>
      <p:sp>
        <p:nvSpPr>
          <p:cNvPr id="4" name="Segnaposto testo 3">
            <a:extLst>
              <a:ext uri="{FF2B5EF4-FFF2-40B4-BE49-F238E27FC236}">
                <a16:creationId xmlns:a16="http://schemas.microsoft.com/office/drawing/2014/main" id="{F6E05590-8FE4-6F71-3D09-5277B7AF1A48}"/>
              </a:ext>
            </a:extLst>
          </p:cNvPr>
          <p:cNvSpPr>
            <a:spLocks noGrp="1"/>
          </p:cNvSpPr>
          <p:nvPr>
            <p:ph type="body" sz="half" idx="2"/>
          </p:nvPr>
        </p:nvSpPr>
        <p:spPr>
          <a:xfrm>
            <a:off x="164759" y="4581052"/>
            <a:ext cx="2669061" cy="1636185"/>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testo 3">
            <a:extLst>
              <a:ext uri="{FF2B5EF4-FFF2-40B4-BE49-F238E27FC236}">
                <a16:creationId xmlns:a16="http://schemas.microsoft.com/office/drawing/2014/main" id="{2FB461E5-626D-06BB-4474-3C558C012899}"/>
              </a:ext>
            </a:extLst>
          </p:cNvPr>
          <p:cNvSpPr>
            <a:spLocks noGrp="1"/>
          </p:cNvSpPr>
          <p:nvPr>
            <p:ph type="body" sz="half" idx="10"/>
          </p:nvPr>
        </p:nvSpPr>
        <p:spPr>
          <a:xfrm>
            <a:off x="3196283" y="4566329"/>
            <a:ext cx="2669061" cy="1650908"/>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8" name="Segnaposto testo 3">
            <a:extLst>
              <a:ext uri="{FF2B5EF4-FFF2-40B4-BE49-F238E27FC236}">
                <a16:creationId xmlns:a16="http://schemas.microsoft.com/office/drawing/2014/main" id="{444CD052-3A6F-6AA2-8168-A20A0D55173F}"/>
              </a:ext>
            </a:extLst>
          </p:cNvPr>
          <p:cNvSpPr>
            <a:spLocks noGrp="1"/>
          </p:cNvSpPr>
          <p:nvPr>
            <p:ph type="body" sz="half" idx="11"/>
          </p:nvPr>
        </p:nvSpPr>
        <p:spPr>
          <a:xfrm>
            <a:off x="6343133" y="4566329"/>
            <a:ext cx="2669061" cy="1650908"/>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9" name="Segnaposto testo 3">
            <a:extLst>
              <a:ext uri="{FF2B5EF4-FFF2-40B4-BE49-F238E27FC236}">
                <a16:creationId xmlns:a16="http://schemas.microsoft.com/office/drawing/2014/main" id="{BF9D4C25-C0F8-2CBD-4E56-7E22755C3E94}"/>
              </a:ext>
            </a:extLst>
          </p:cNvPr>
          <p:cNvSpPr>
            <a:spLocks noGrp="1"/>
          </p:cNvSpPr>
          <p:nvPr>
            <p:ph type="body" sz="half" idx="12"/>
          </p:nvPr>
        </p:nvSpPr>
        <p:spPr>
          <a:xfrm>
            <a:off x="9374656" y="4566329"/>
            <a:ext cx="2669061" cy="1650908"/>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10" name="Segnaposto testo 3">
            <a:extLst>
              <a:ext uri="{FF2B5EF4-FFF2-40B4-BE49-F238E27FC236}">
                <a16:creationId xmlns:a16="http://schemas.microsoft.com/office/drawing/2014/main" id="{8515A06F-8883-4FE2-2CE9-FCD73ED4CA49}"/>
              </a:ext>
            </a:extLst>
          </p:cNvPr>
          <p:cNvSpPr>
            <a:spLocks noGrp="1"/>
          </p:cNvSpPr>
          <p:nvPr>
            <p:ph type="body" sz="half" idx="13" hasCustomPrompt="1"/>
          </p:nvPr>
        </p:nvSpPr>
        <p:spPr>
          <a:xfrm>
            <a:off x="164759" y="4101685"/>
            <a:ext cx="2669061" cy="314011"/>
          </a:xfrm>
          <a:prstGeom prst="rect">
            <a:avLst/>
          </a:prstGeom>
        </p:spPr>
        <p:txBody>
          <a:bodyPr/>
          <a:lstStyle>
            <a:lvl1pPr marL="0" indent="0">
              <a:buNone/>
              <a:defRPr sz="1800" b="1">
                <a:solidFill>
                  <a:schemeClr val="tx1"/>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11" name="Segnaposto testo 3">
            <a:extLst>
              <a:ext uri="{FF2B5EF4-FFF2-40B4-BE49-F238E27FC236}">
                <a16:creationId xmlns:a16="http://schemas.microsoft.com/office/drawing/2014/main" id="{BD5F4883-4F79-F5F0-FFD1-D44132FB3216}"/>
              </a:ext>
            </a:extLst>
          </p:cNvPr>
          <p:cNvSpPr>
            <a:spLocks noGrp="1"/>
          </p:cNvSpPr>
          <p:nvPr>
            <p:ph type="body" sz="half" idx="15" hasCustomPrompt="1"/>
          </p:nvPr>
        </p:nvSpPr>
        <p:spPr>
          <a:xfrm>
            <a:off x="3196282" y="4097077"/>
            <a:ext cx="2669061" cy="314011"/>
          </a:xfrm>
          <a:prstGeom prst="rect">
            <a:avLst/>
          </a:prstGeom>
        </p:spPr>
        <p:txBody>
          <a:bodyPr/>
          <a:lstStyle>
            <a:lvl1pPr marL="0" indent="0">
              <a:buNone/>
              <a:defRPr sz="1800" b="1">
                <a:solidFill>
                  <a:schemeClr val="tx1"/>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12" name="Segnaposto testo 3">
            <a:extLst>
              <a:ext uri="{FF2B5EF4-FFF2-40B4-BE49-F238E27FC236}">
                <a16:creationId xmlns:a16="http://schemas.microsoft.com/office/drawing/2014/main" id="{7C76C565-5E1A-4BB1-8E50-684092FB7B3F}"/>
              </a:ext>
            </a:extLst>
          </p:cNvPr>
          <p:cNvSpPr>
            <a:spLocks noGrp="1"/>
          </p:cNvSpPr>
          <p:nvPr>
            <p:ph type="body" sz="half" idx="16" hasCustomPrompt="1"/>
          </p:nvPr>
        </p:nvSpPr>
        <p:spPr>
          <a:xfrm>
            <a:off x="6343132" y="4097078"/>
            <a:ext cx="2669061" cy="314011"/>
          </a:xfrm>
          <a:prstGeom prst="rect">
            <a:avLst/>
          </a:prstGeom>
        </p:spPr>
        <p:txBody>
          <a:bodyPr/>
          <a:lstStyle>
            <a:lvl1pPr marL="0" indent="0">
              <a:buNone/>
              <a:defRPr sz="1800" b="1">
                <a:solidFill>
                  <a:schemeClr val="tx1"/>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13" name="Segnaposto testo 3">
            <a:extLst>
              <a:ext uri="{FF2B5EF4-FFF2-40B4-BE49-F238E27FC236}">
                <a16:creationId xmlns:a16="http://schemas.microsoft.com/office/drawing/2014/main" id="{7D4C8B51-920A-3CA8-F7B6-B32E3F248F97}"/>
              </a:ext>
            </a:extLst>
          </p:cNvPr>
          <p:cNvSpPr>
            <a:spLocks noGrp="1"/>
          </p:cNvSpPr>
          <p:nvPr>
            <p:ph type="body" sz="half" idx="17" hasCustomPrompt="1"/>
          </p:nvPr>
        </p:nvSpPr>
        <p:spPr>
          <a:xfrm>
            <a:off x="9374655" y="4097079"/>
            <a:ext cx="2669061" cy="314011"/>
          </a:xfrm>
          <a:prstGeom prst="rect">
            <a:avLst/>
          </a:prstGeom>
        </p:spPr>
        <p:txBody>
          <a:bodyPr/>
          <a:lstStyle>
            <a:lvl1pPr marL="0" indent="0">
              <a:buNone/>
              <a:defRPr sz="1800" b="1">
                <a:solidFill>
                  <a:schemeClr val="tx1"/>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14" name="Segnaposto immagine 2">
            <a:extLst>
              <a:ext uri="{FF2B5EF4-FFF2-40B4-BE49-F238E27FC236}">
                <a16:creationId xmlns:a16="http://schemas.microsoft.com/office/drawing/2014/main" id="{E91C30F0-CA19-1417-547F-A70CB6B2E522}"/>
              </a:ext>
            </a:extLst>
          </p:cNvPr>
          <p:cNvSpPr>
            <a:spLocks noGrp="1"/>
          </p:cNvSpPr>
          <p:nvPr>
            <p:ph type="pic" sz="quarter" idx="18"/>
          </p:nvPr>
        </p:nvSpPr>
        <p:spPr>
          <a:xfrm>
            <a:off x="1071232" y="3328774"/>
            <a:ext cx="625475" cy="552450"/>
          </a:xfrm>
          <a:prstGeom prst="roundRect">
            <a:avLst/>
          </a:prstGeom>
          <a:solidFill>
            <a:srgbClr val="B3003C"/>
          </a:solidFill>
        </p:spPr>
        <p:txBody>
          <a:bodyPr/>
          <a:lstStyle/>
          <a:p>
            <a:endParaRPr lang="it-IT"/>
          </a:p>
        </p:txBody>
      </p:sp>
      <p:sp>
        <p:nvSpPr>
          <p:cNvPr id="15" name="Segnaposto immagine 2">
            <a:extLst>
              <a:ext uri="{FF2B5EF4-FFF2-40B4-BE49-F238E27FC236}">
                <a16:creationId xmlns:a16="http://schemas.microsoft.com/office/drawing/2014/main" id="{423B20D5-7652-4573-97DF-963321CA5065}"/>
              </a:ext>
            </a:extLst>
          </p:cNvPr>
          <p:cNvSpPr>
            <a:spLocks noGrp="1"/>
          </p:cNvSpPr>
          <p:nvPr>
            <p:ph type="pic" sz="quarter" idx="19"/>
          </p:nvPr>
        </p:nvSpPr>
        <p:spPr>
          <a:xfrm>
            <a:off x="4218078" y="3328774"/>
            <a:ext cx="625475" cy="552450"/>
          </a:xfrm>
          <a:prstGeom prst="roundRect">
            <a:avLst/>
          </a:prstGeom>
          <a:solidFill>
            <a:srgbClr val="B3003C"/>
          </a:solidFill>
        </p:spPr>
        <p:txBody>
          <a:bodyPr/>
          <a:lstStyle/>
          <a:p>
            <a:endParaRPr lang="it-IT"/>
          </a:p>
        </p:txBody>
      </p:sp>
      <p:sp>
        <p:nvSpPr>
          <p:cNvPr id="16" name="Segnaposto immagine 2">
            <a:extLst>
              <a:ext uri="{FF2B5EF4-FFF2-40B4-BE49-F238E27FC236}">
                <a16:creationId xmlns:a16="http://schemas.microsoft.com/office/drawing/2014/main" id="{FD8A964B-4AF2-8F6E-D430-36ED72071128}"/>
              </a:ext>
            </a:extLst>
          </p:cNvPr>
          <p:cNvSpPr>
            <a:spLocks noGrp="1"/>
          </p:cNvSpPr>
          <p:nvPr>
            <p:ph type="pic" sz="quarter" idx="20"/>
          </p:nvPr>
        </p:nvSpPr>
        <p:spPr>
          <a:xfrm>
            <a:off x="7364924" y="3328774"/>
            <a:ext cx="625475" cy="552450"/>
          </a:xfrm>
          <a:prstGeom prst="roundRect">
            <a:avLst/>
          </a:prstGeom>
          <a:solidFill>
            <a:srgbClr val="B3003C"/>
          </a:solidFill>
        </p:spPr>
        <p:txBody>
          <a:bodyPr/>
          <a:lstStyle/>
          <a:p>
            <a:endParaRPr lang="it-IT"/>
          </a:p>
        </p:txBody>
      </p:sp>
      <p:sp>
        <p:nvSpPr>
          <p:cNvPr id="17" name="Segnaposto immagine 2">
            <a:extLst>
              <a:ext uri="{FF2B5EF4-FFF2-40B4-BE49-F238E27FC236}">
                <a16:creationId xmlns:a16="http://schemas.microsoft.com/office/drawing/2014/main" id="{BCDE11A1-1B02-D8EA-F92C-E1BF3A1A367A}"/>
              </a:ext>
            </a:extLst>
          </p:cNvPr>
          <p:cNvSpPr>
            <a:spLocks noGrp="1"/>
          </p:cNvSpPr>
          <p:nvPr>
            <p:ph type="pic" sz="quarter" idx="21"/>
          </p:nvPr>
        </p:nvSpPr>
        <p:spPr>
          <a:xfrm>
            <a:off x="10396447" y="3328774"/>
            <a:ext cx="625475" cy="552450"/>
          </a:xfrm>
          <a:prstGeom prst="roundRect">
            <a:avLst/>
          </a:prstGeom>
          <a:solidFill>
            <a:srgbClr val="B3003C"/>
          </a:solidFill>
        </p:spPr>
        <p:txBody>
          <a:bodyPr/>
          <a:lstStyle/>
          <a:p>
            <a:endParaRPr lang="it-IT"/>
          </a:p>
        </p:txBody>
      </p:sp>
    </p:spTree>
    <p:extLst>
      <p:ext uri="{BB962C8B-B14F-4D97-AF65-F5344CB8AC3E}">
        <p14:creationId xmlns:p14="http://schemas.microsoft.com/office/powerpoint/2010/main" val="964040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EA586E-8884-D7A2-BA4F-6664D0D7D602}"/>
              </a:ext>
            </a:extLst>
          </p:cNvPr>
          <p:cNvSpPr>
            <a:spLocks noGrp="1"/>
          </p:cNvSpPr>
          <p:nvPr>
            <p:ph type="ctrTitle" hasCustomPrompt="1"/>
          </p:nvPr>
        </p:nvSpPr>
        <p:spPr>
          <a:xfrm>
            <a:off x="255371" y="2464903"/>
            <a:ext cx="11681253" cy="616227"/>
          </a:xfrm>
          <a:prstGeom prst="rect">
            <a:avLst/>
          </a:prstGeom>
        </p:spPr>
        <p:txBody>
          <a:bodyPr anchor="t"/>
          <a:lstStyle>
            <a:lvl1pPr algn="l">
              <a:defRPr sz="3200">
                <a:solidFill>
                  <a:srgbClr val="B3003C"/>
                </a:solidFill>
                <a:latin typeface="IBM Plex Mono" panose="020B0509050203000203" pitchFamily="49" charset="0"/>
              </a:defRPr>
            </a:lvl1pPr>
          </a:lstStyle>
          <a:p>
            <a:r>
              <a:rPr lang="it-IT"/>
              <a:t>Titolo</a:t>
            </a:r>
          </a:p>
        </p:txBody>
      </p:sp>
      <p:sp>
        <p:nvSpPr>
          <p:cNvPr id="3" name="Sottotitolo 2">
            <a:extLst>
              <a:ext uri="{FF2B5EF4-FFF2-40B4-BE49-F238E27FC236}">
                <a16:creationId xmlns:a16="http://schemas.microsoft.com/office/drawing/2014/main" id="{87CFEBAF-B9FE-F750-75A7-A39902FA85DC}"/>
              </a:ext>
            </a:extLst>
          </p:cNvPr>
          <p:cNvSpPr>
            <a:spLocks noGrp="1"/>
          </p:cNvSpPr>
          <p:nvPr>
            <p:ph type="subTitle" idx="1" hasCustomPrompt="1"/>
          </p:nvPr>
        </p:nvSpPr>
        <p:spPr>
          <a:xfrm>
            <a:off x="255374" y="3245776"/>
            <a:ext cx="11681252" cy="366448"/>
          </a:xfrm>
          <a:prstGeom prst="rect">
            <a:avLst/>
          </a:prstGeom>
        </p:spPr>
        <p:txBody>
          <a:bodyPr/>
          <a:lstStyle>
            <a:lvl1pPr marL="0" indent="0" algn="l">
              <a:buNone/>
              <a:defRPr sz="1800" b="1">
                <a:latin typeface="IBM Plex Mono" panose="020B0509050203000203"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Sottotitolo</a:t>
            </a:r>
          </a:p>
        </p:txBody>
      </p:sp>
      <p:sp>
        <p:nvSpPr>
          <p:cNvPr id="7" name="Segnaposto contenuto 2">
            <a:extLst>
              <a:ext uri="{FF2B5EF4-FFF2-40B4-BE49-F238E27FC236}">
                <a16:creationId xmlns:a16="http://schemas.microsoft.com/office/drawing/2014/main" id="{A7028809-7BB5-DA46-7F00-B786C7C587E3}"/>
              </a:ext>
            </a:extLst>
          </p:cNvPr>
          <p:cNvSpPr>
            <a:spLocks noGrp="1"/>
          </p:cNvSpPr>
          <p:nvPr>
            <p:ph idx="13"/>
          </p:nvPr>
        </p:nvSpPr>
        <p:spPr>
          <a:xfrm>
            <a:off x="255372" y="3776870"/>
            <a:ext cx="11681253" cy="2328056"/>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immagine 5">
            <a:extLst>
              <a:ext uri="{FF2B5EF4-FFF2-40B4-BE49-F238E27FC236}">
                <a16:creationId xmlns:a16="http://schemas.microsoft.com/office/drawing/2014/main" id="{0B5BCCBD-FDE0-FEE3-DABD-A3A3D698D766}"/>
              </a:ext>
            </a:extLst>
          </p:cNvPr>
          <p:cNvSpPr>
            <a:spLocks noGrp="1"/>
          </p:cNvSpPr>
          <p:nvPr>
            <p:ph type="pic" sz="quarter" idx="14"/>
          </p:nvPr>
        </p:nvSpPr>
        <p:spPr>
          <a:xfrm>
            <a:off x="0" y="8833"/>
            <a:ext cx="12192000" cy="2108200"/>
          </a:xfrm>
          <a:prstGeom prst="rect">
            <a:avLst/>
          </a:prstGeom>
        </p:spPr>
        <p:txBody>
          <a:bodyPr/>
          <a:lstStyle/>
          <a:p>
            <a:endParaRPr lang="it-IT"/>
          </a:p>
        </p:txBody>
      </p:sp>
    </p:spTree>
    <p:extLst>
      <p:ext uri="{BB962C8B-B14F-4D97-AF65-F5344CB8AC3E}">
        <p14:creationId xmlns:p14="http://schemas.microsoft.com/office/powerpoint/2010/main" val="2083809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0C21FA4E-0030-D5D9-9D9D-EF432520DD00}"/>
              </a:ext>
            </a:extLst>
          </p:cNvPr>
          <p:cNvSpPr>
            <a:spLocks noGrp="1"/>
          </p:cNvSpPr>
          <p:nvPr>
            <p:ph type="ctrTitle" hasCustomPrompt="1"/>
          </p:nvPr>
        </p:nvSpPr>
        <p:spPr>
          <a:xfrm>
            <a:off x="255371" y="373082"/>
            <a:ext cx="11664779" cy="759983"/>
          </a:xfrm>
          <a:prstGeom prst="rect">
            <a:avLst/>
          </a:prstGeom>
        </p:spPr>
        <p:txBody>
          <a:bodyPr anchor="t"/>
          <a:lstStyle>
            <a:lvl1pPr algn="l">
              <a:defRPr sz="3200">
                <a:solidFill>
                  <a:srgbClr val="B3003C"/>
                </a:solidFill>
                <a:latin typeface="IBM Plex Mono" panose="020B0509050203000203" pitchFamily="49" charset="0"/>
              </a:defRPr>
            </a:lvl1pPr>
          </a:lstStyle>
          <a:p>
            <a:r>
              <a:rPr lang="it-IT"/>
              <a:t>Titolo</a:t>
            </a:r>
          </a:p>
        </p:txBody>
      </p:sp>
      <p:sp>
        <p:nvSpPr>
          <p:cNvPr id="8" name="Sottotitolo 2">
            <a:extLst>
              <a:ext uri="{FF2B5EF4-FFF2-40B4-BE49-F238E27FC236}">
                <a16:creationId xmlns:a16="http://schemas.microsoft.com/office/drawing/2014/main" id="{36606ECD-E601-1705-4712-4A4E17B57306}"/>
              </a:ext>
            </a:extLst>
          </p:cNvPr>
          <p:cNvSpPr>
            <a:spLocks noGrp="1"/>
          </p:cNvSpPr>
          <p:nvPr>
            <p:ph type="subTitle" idx="1" hasCustomPrompt="1"/>
          </p:nvPr>
        </p:nvSpPr>
        <p:spPr>
          <a:xfrm>
            <a:off x="255371" y="1442153"/>
            <a:ext cx="11664779" cy="459216"/>
          </a:xfrm>
          <a:prstGeom prst="rect">
            <a:avLst/>
          </a:prstGeom>
          <a:noFill/>
        </p:spPr>
        <p:txBody>
          <a:bodyPr/>
          <a:lstStyle>
            <a:lvl1pPr marL="0" indent="0" algn="l">
              <a:buNone/>
              <a:defRPr sz="1800" b="1">
                <a:solidFill>
                  <a:schemeClr val="tx1"/>
                </a:solidFill>
                <a:latin typeface="IBM Plex Mono" panose="020B0509050203000203"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Sottotitolo</a:t>
            </a:r>
          </a:p>
        </p:txBody>
      </p:sp>
      <p:sp>
        <p:nvSpPr>
          <p:cNvPr id="5" name="Segnaposto testo 3">
            <a:extLst>
              <a:ext uri="{FF2B5EF4-FFF2-40B4-BE49-F238E27FC236}">
                <a16:creationId xmlns:a16="http://schemas.microsoft.com/office/drawing/2014/main" id="{9F9A30E1-F2DD-95C0-618A-A8C96005CD93}"/>
              </a:ext>
            </a:extLst>
          </p:cNvPr>
          <p:cNvSpPr>
            <a:spLocks noGrp="1"/>
          </p:cNvSpPr>
          <p:nvPr>
            <p:ph type="body" sz="half" idx="2"/>
          </p:nvPr>
        </p:nvSpPr>
        <p:spPr>
          <a:xfrm>
            <a:off x="156521" y="3751361"/>
            <a:ext cx="2669061" cy="2439988"/>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10" name="Segnaposto testo 3">
            <a:extLst>
              <a:ext uri="{FF2B5EF4-FFF2-40B4-BE49-F238E27FC236}">
                <a16:creationId xmlns:a16="http://schemas.microsoft.com/office/drawing/2014/main" id="{573EDBBE-1BC4-B1DF-626F-A53CC76A4B08}"/>
              </a:ext>
            </a:extLst>
          </p:cNvPr>
          <p:cNvSpPr>
            <a:spLocks noGrp="1"/>
          </p:cNvSpPr>
          <p:nvPr>
            <p:ph type="body" sz="half" idx="10"/>
          </p:nvPr>
        </p:nvSpPr>
        <p:spPr>
          <a:xfrm>
            <a:off x="3188045" y="3736638"/>
            <a:ext cx="2669061" cy="2439988"/>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13" name="Segnaposto testo 3">
            <a:extLst>
              <a:ext uri="{FF2B5EF4-FFF2-40B4-BE49-F238E27FC236}">
                <a16:creationId xmlns:a16="http://schemas.microsoft.com/office/drawing/2014/main" id="{E024AE1D-A36C-8B69-0D8C-72B51C8D468D}"/>
              </a:ext>
            </a:extLst>
          </p:cNvPr>
          <p:cNvSpPr>
            <a:spLocks noGrp="1"/>
          </p:cNvSpPr>
          <p:nvPr>
            <p:ph type="body" sz="half" idx="11"/>
          </p:nvPr>
        </p:nvSpPr>
        <p:spPr>
          <a:xfrm>
            <a:off x="6334895" y="3736638"/>
            <a:ext cx="2669061" cy="2439988"/>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14" name="Segnaposto testo 3">
            <a:extLst>
              <a:ext uri="{FF2B5EF4-FFF2-40B4-BE49-F238E27FC236}">
                <a16:creationId xmlns:a16="http://schemas.microsoft.com/office/drawing/2014/main" id="{34714274-5F61-8AF1-4326-BA1A23E5FC01}"/>
              </a:ext>
            </a:extLst>
          </p:cNvPr>
          <p:cNvSpPr>
            <a:spLocks noGrp="1"/>
          </p:cNvSpPr>
          <p:nvPr>
            <p:ph type="body" sz="half" idx="12"/>
          </p:nvPr>
        </p:nvSpPr>
        <p:spPr>
          <a:xfrm>
            <a:off x="9366418" y="3736638"/>
            <a:ext cx="2669061" cy="2439988"/>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15" name="Segnaposto testo 3">
            <a:extLst>
              <a:ext uri="{FF2B5EF4-FFF2-40B4-BE49-F238E27FC236}">
                <a16:creationId xmlns:a16="http://schemas.microsoft.com/office/drawing/2014/main" id="{D3364E2B-E60B-C4CD-114C-A8FE25A7EFEE}"/>
              </a:ext>
            </a:extLst>
          </p:cNvPr>
          <p:cNvSpPr>
            <a:spLocks noGrp="1"/>
          </p:cNvSpPr>
          <p:nvPr>
            <p:ph type="body" sz="half" idx="13" hasCustomPrompt="1"/>
          </p:nvPr>
        </p:nvSpPr>
        <p:spPr>
          <a:xfrm>
            <a:off x="156521" y="3271994"/>
            <a:ext cx="2669061" cy="314011"/>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16" name="Segnaposto testo 3">
            <a:extLst>
              <a:ext uri="{FF2B5EF4-FFF2-40B4-BE49-F238E27FC236}">
                <a16:creationId xmlns:a16="http://schemas.microsoft.com/office/drawing/2014/main" id="{9FB390E9-C504-291F-A505-67949C30FD7E}"/>
              </a:ext>
            </a:extLst>
          </p:cNvPr>
          <p:cNvSpPr>
            <a:spLocks noGrp="1"/>
          </p:cNvSpPr>
          <p:nvPr>
            <p:ph type="body" sz="half" idx="14" hasCustomPrompt="1"/>
          </p:nvPr>
        </p:nvSpPr>
        <p:spPr>
          <a:xfrm>
            <a:off x="3188044" y="3267386"/>
            <a:ext cx="2669061" cy="314011"/>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17" name="Segnaposto testo 3">
            <a:extLst>
              <a:ext uri="{FF2B5EF4-FFF2-40B4-BE49-F238E27FC236}">
                <a16:creationId xmlns:a16="http://schemas.microsoft.com/office/drawing/2014/main" id="{AB6CE8BD-8D05-4AA7-6165-1F3B563568E0}"/>
              </a:ext>
            </a:extLst>
          </p:cNvPr>
          <p:cNvSpPr>
            <a:spLocks noGrp="1"/>
          </p:cNvSpPr>
          <p:nvPr>
            <p:ph type="body" sz="half" idx="15" hasCustomPrompt="1"/>
          </p:nvPr>
        </p:nvSpPr>
        <p:spPr>
          <a:xfrm>
            <a:off x="6334894" y="3267387"/>
            <a:ext cx="2669061" cy="314011"/>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18" name="Segnaposto testo 3">
            <a:extLst>
              <a:ext uri="{FF2B5EF4-FFF2-40B4-BE49-F238E27FC236}">
                <a16:creationId xmlns:a16="http://schemas.microsoft.com/office/drawing/2014/main" id="{845917C3-F6F1-5677-FEAB-CED9A1B090FD}"/>
              </a:ext>
            </a:extLst>
          </p:cNvPr>
          <p:cNvSpPr>
            <a:spLocks noGrp="1"/>
          </p:cNvSpPr>
          <p:nvPr>
            <p:ph type="body" sz="half" idx="16" hasCustomPrompt="1"/>
          </p:nvPr>
        </p:nvSpPr>
        <p:spPr>
          <a:xfrm>
            <a:off x="9366417" y="3267388"/>
            <a:ext cx="2669061" cy="314011"/>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3" name="Segnaposto immagine 2">
            <a:extLst>
              <a:ext uri="{FF2B5EF4-FFF2-40B4-BE49-F238E27FC236}">
                <a16:creationId xmlns:a16="http://schemas.microsoft.com/office/drawing/2014/main" id="{5BD95A87-6272-C3FF-982F-6FDC687C088C}"/>
              </a:ext>
            </a:extLst>
          </p:cNvPr>
          <p:cNvSpPr>
            <a:spLocks noGrp="1"/>
          </p:cNvSpPr>
          <p:nvPr>
            <p:ph type="pic" sz="quarter" idx="17"/>
          </p:nvPr>
        </p:nvSpPr>
        <p:spPr>
          <a:xfrm>
            <a:off x="1062994" y="2499083"/>
            <a:ext cx="625475" cy="552450"/>
          </a:xfrm>
          <a:prstGeom prst="roundRect">
            <a:avLst/>
          </a:prstGeom>
          <a:solidFill>
            <a:srgbClr val="B3003C"/>
          </a:solidFill>
        </p:spPr>
        <p:txBody>
          <a:bodyPr/>
          <a:lstStyle/>
          <a:p>
            <a:endParaRPr lang="it-IT"/>
          </a:p>
        </p:txBody>
      </p:sp>
      <p:sp>
        <p:nvSpPr>
          <p:cNvPr id="4" name="Segnaposto immagine 2">
            <a:extLst>
              <a:ext uri="{FF2B5EF4-FFF2-40B4-BE49-F238E27FC236}">
                <a16:creationId xmlns:a16="http://schemas.microsoft.com/office/drawing/2014/main" id="{2C79BA34-8BC8-15C2-7B8C-A7775755FEE3}"/>
              </a:ext>
            </a:extLst>
          </p:cNvPr>
          <p:cNvSpPr>
            <a:spLocks noGrp="1"/>
          </p:cNvSpPr>
          <p:nvPr>
            <p:ph type="pic" sz="quarter" idx="18"/>
          </p:nvPr>
        </p:nvSpPr>
        <p:spPr>
          <a:xfrm>
            <a:off x="4209840" y="2499083"/>
            <a:ext cx="625475" cy="552450"/>
          </a:xfrm>
          <a:prstGeom prst="roundRect">
            <a:avLst/>
          </a:prstGeom>
          <a:solidFill>
            <a:srgbClr val="B3003C"/>
          </a:solidFill>
        </p:spPr>
        <p:txBody>
          <a:bodyPr/>
          <a:lstStyle/>
          <a:p>
            <a:endParaRPr lang="it-IT"/>
          </a:p>
        </p:txBody>
      </p:sp>
      <p:sp>
        <p:nvSpPr>
          <p:cNvPr id="6" name="Segnaposto immagine 2">
            <a:extLst>
              <a:ext uri="{FF2B5EF4-FFF2-40B4-BE49-F238E27FC236}">
                <a16:creationId xmlns:a16="http://schemas.microsoft.com/office/drawing/2014/main" id="{7CCFDE44-252C-A531-EA4B-B915114AB1B4}"/>
              </a:ext>
            </a:extLst>
          </p:cNvPr>
          <p:cNvSpPr>
            <a:spLocks noGrp="1"/>
          </p:cNvSpPr>
          <p:nvPr>
            <p:ph type="pic" sz="quarter" idx="19"/>
          </p:nvPr>
        </p:nvSpPr>
        <p:spPr>
          <a:xfrm>
            <a:off x="7356686" y="2499083"/>
            <a:ext cx="625475" cy="552450"/>
          </a:xfrm>
          <a:prstGeom prst="roundRect">
            <a:avLst/>
          </a:prstGeom>
          <a:solidFill>
            <a:srgbClr val="B3003C"/>
          </a:solidFill>
        </p:spPr>
        <p:txBody>
          <a:bodyPr/>
          <a:lstStyle/>
          <a:p>
            <a:endParaRPr lang="it-IT"/>
          </a:p>
        </p:txBody>
      </p:sp>
      <p:sp>
        <p:nvSpPr>
          <p:cNvPr id="9" name="Segnaposto immagine 2">
            <a:extLst>
              <a:ext uri="{FF2B5EF4-FFF2-40B4-BE49-F238E27FC236}">
                <a16:creationId xmlns:a16="http://schemas.microsoft.com/office/drawing/2014/main" id="{24245B58-A766-1646-8C93-71E8064E72E2}"/>
              </a:ext>
            </a:extLst>
          </p:cNvPr>
          <p:cNvSpPr>
            <a:spLocks noGrp="1"/>
          </p:cNvSpPr>
          <p:nvPr>
            <p:ph type="pic" sz="quarter" idx="20"/>
          </p:nvPr>
        </p:nvSpPr>
        <p:spPr>
          <a:xfrm>
            <a:off x="10388209" y="2499083"/>
            <a:ext cx="625475" cy="552450"/>
          </a:xfrm>
          <a:prstGeom prst="roundRect">
            <a:avLst/>
          </a:prstGeom>
          <a:solidFill>
            <a:srgbClr val="B3003C"/>
          </a:solidFill>
        </p:spPr>
        <p:txBody>
          <a:bodyPr/>
          <a:lstStyle/>
          <a:p>
            <a:endParaRPr lang="it-IT"/>
          </a:p>
        </p:txBody>
      </p:sp>
    </p:spTree>
    <p:extLst>
      <p:ext uri="{BB962C8B-B14F-4D97-AF65-F5344CB8AC3E}">
        <p14:creationId xmlns:p14="http://schemas.microsoft.com/office/powerpoint/2010/main" val="702477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olo e contenuto">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0C21FA4E-0030-D5D9-9D9D-EF432520DD00}"/>
              </a:ext>
            </a:extLst>
          </p:cNvPr>
          <p:cNvSpPr>
            <a:spLocks noGrp="1"/>
          </p:cNvSpPr>
          <p:nvPr>
            <p:ph type="ctrTitle" hasCustomPrompt="1"/>
          </p:nvPr>
        </p:nvSpPr>
        <p:spPr>
          <a:xfrm>
            <a:off x="255371" y="373082"/>
            <a:ext cx="11664779" cy="759983"/>
          </a:xfrm>
          <a:prstGeom prst="rect">
            <a:avLst/>
          </a:prstGeom>
        </p:spPr>
        <p:txBody>
          <a:bodyPr anchor="t"/>
          <a:lstStyle>
            <a:lvl1pPr algn="l">
              <a:defRPr sz="3200">
                <a:solidFill>
                  <a:srgbClr val="B3003C"/>
                </a:solidFill>
                <a:latin typeface="IBM Plex Mono" panose="020B0509050203000203" pitchFamily="49" charset="0"/>
              </a:defRPr>
            </a:lvl1pPr>
          </a:lstStyle>
          <a:p>
            <a:r>
              <a:rPr lang="it-IT"/>
              <a:t>Titolo</a:t>
            </a:r>
          </a:p>
        </p:txBody>
      </p:sp>
      <p:sp>
        <p:nvSpPr>
          <p:cNvPr id="8" name="Sottotitolo 2">
            <a:extLst>
              <a:ext uri="{FF2B5EF4-FFF2-40B4-BE49-F238E27FC236}">
                <a16:creationId xmlns:a16="http://schemas.microsoft.com/office/drawing/2014/main" id="{36606ECD-E601-1705-4712-4A4E17B57306}"/>
              </a:ext>
            </a:extLst>
          </p:cNvPr>
          <p:cNvSpPr>
            <a:spLocks noGrp="1"/>
          </p:cNvSpPr>
          <p:nvPr>
            <p:ph type="subTitle" idx="1" hasCustomPrompt="1"/>
          </p:nvPr>
        </p:nvSpPr>
        <p:spPr>
          <a:xfrm>
            <a:off x="255371" y="1442153"/>
            <a:ext cx="11664779" cy="459216"/>
          </a:xfrm>
          <a:prstGeom prst="rect">
            <a:avLst/>
          </a:prstGeom>
          <a:noFill/>
        </p:spPr>
        <p:txBody>
          <a:bodyPr/>
          <a:lstStyle>
            <a:lvl1pPr marL="0" indent="0" algn="l">
              <a:buNone/>
              <a:defRPr sz="1800" b="1">
                <a:solidFill>
                  <a:schemeClr val="tx1"/>
                </a:solidFill>
                <a:latin typeface="IBM Plex Mono" panose="020B0509050203000203"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Sottotitolo</a:t>
            </a:r>
          </a:p>
        </p:txBody>
      </p:sp>
      <p:sp>
        <p:nvSpPr>
          <p:cNvPr id="5" name="Segnaposto testo 3">
            <a:extLst>
              <a:ext uri="{FF2B5EF4-FFF2-40B4-BE49-F238E27FC236}">
                <a16:creationId xmlns:a16="http://schemas.microsoft.com/office/drawing/2014/main" id="{9F9A30E1-F2DD-95C0-618A-A8C96005CD93}"/>
              </a:ext>
            </a:extLst>
          </p:cNvPr>
          <p:cNvSpPr>
            <a:spLocks noGrp="1"/>
          </p:cNvSpPr>
          <p:nvPr>
            <p:ph type="body" sz="half" idx="2"/>
          </p:nvPr>
        </p:nvSpPr>
        <p:spPr>
          <a:xfrm>
            <a:off x="156521" y="3751361"/>
            <a:ext cx="2669061" cy="2439988"/>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10" name="Segnaposto testo 3">
            <a:extLst>
              <a:ext uri="{FF2B5EF4-FFF2-40B4-BE49-F238E27FC236}">
                <a16:creationId xmlns:a16="http://schemas.microsoft.com/office/drawing/2014/main" id="{573EDBBE-1BC4-B1DF-626F-A53CC76A4B08}"/>
              </a:ext>
            </a:extLst>
          </p:cNvPr>
          <p:cNvSpPr>
            <a:spLocks noGrp="1"/>
          </p:cNvSpPr>
          <p:nvPr>
            <p:ph type="body" sz="half" idx="10"/>
          </p:nvPr>
        </p:nvSpPr>
        <p:spPr>
          <a:xfrm>
            <a:off x="3188045" y="3736638"/>
            <a:ext cx="2669061" cy="2439988"/>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13" name="Segnaposto testo 3">
            <a:extLst>
              <a:ext uri="{FF2B5EF4-FFF2-40B4-BE49-F238E27FC236}">
                <a16:creationId xmlns:a16="http://schemas.microsoft.com/office/drawing/2014/main" id="{E024AE1D-A36C-8B69-0D8C-72B51C8D468D}"/>
              </a:ext>
            </a:extLst>
          </p:cNvPr>
          <p:cNvSpPr>
            <a:spLocks noGrp="1"/>
          </p:cNvSpPr>
          <p:nvPr>
            <p:ph type="body" sz="half" idx="11"/>
          </p:nvPr>
        </p:nvSpPr>
        <p:spPr>
          <a:xfrm>
            <a:off x="6334895" y="3736638"/>
            <a:ext cx="2669061" cy="2439988"/>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14" name="Segnaposto testo 3">
            <a:extLst>
              <a:ext uri="{FF2B5EF4-FFF2-40B4-BE49-F238E27FC236}">
                <a16:creationId xmlns:a16="http://schemas.microsoft.com/office/drawing/2014/main" id="{34714274-5F61-8AF1-4326-BA1A23E5FC01}"/>
              </a:ext>
            </a:extLst>
          </p:cNvPr>
          <p:cNvSpPr>
            <a:spLocks noGrp="1"/>
          </p:cNvSpPr>
          <p:nvPr>
            <p:ph type="body" sz="half" idx="12"/>
          </p:nvPr>
        </p:nvSpPr>
        <p:spPr>
          <a:xfrm>
            <a:off x="9366418" y="3736638"/>
            <a:ext cx="2669061" cy="2439988"/>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15" name="Segnaposto testo 3">
            <a:extLst>
              <a:ext uri="{FF2B5EF4-FFF2-40B4-BE49-F238E27FC236}">
                <a16:creationId xmlns:a16="http://schemas.microsoft.com/office/drawing/2014/main" id="{D3364E2B-E60B-C4CD-114C-A8FE25A7EFEE}"/>
              </a:ext>
            </a:extLst>
          </p:cNvPr>
          <p:cNvSpPr>
            <a:spLocks noGrp="1"/>
          </p:cNvSpPr>
          <p:nvPr>
            <p:ph type="body" sz="half" idx="13" hasCustomPrompt="1"/>
          </p:nvPr>
        </p:nvSpPr>
        <p:spPr>
          <a:xfrm>
            <a:off x="156521" y="3271994"/>
            <a:ext cx="2669061" cy="314011"/>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16" name="Segnaposto testo 3">
            <a:extLst>
              <a:ext uri="{FF2B5EF4-FFF2-40B4-BE49-F238E27FC236}">
                <a16:creationId xmlns:a16="http://schemas.microsoft.com/office/drawing/2014/main" id="{9FB390E9-C504-291F-A505-67949C30FD7E}"/>
              </a:ext>
            </a:extLst>
          </p:cNvPr>
          <p:cNvSpPr>
            <a:spLocks noGrp="1"/>
          </p:cNvSpPr>
          <p:nvPr>
            <p:ph type="body" sz="half" idx="14" hasCustomPrompt="1"/>
          </p:nvPr>
        </p:nvSpPr>
        <p:spPr>
          <a:xfrm>
            <a:off x="3188044" y="3267386"/>
            <a:ext cx="2669061" cy="314011"/>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17" name="Segnaposto testo 3">
            <a:extLst>
              <a:ext uri="{FF2B5EF4-FFF2-40B4-BE49-F238E27FC236}">
                <a16:creationId xmlns:a16="http://schemas.microsoft.com/office/drawing/2014/main" id="{AB6CE8BD-8D05-4AA7-6165-1F3B563568E0}"/>
              </a:ext>
            </a:extLst>
          </p:cNvPr>
          <p:cNvSpPr>
            <a:spLocks noGrp="1"/>
          </p:cNvSpPr>
          <p:nvPr>
            <p:ph type="body" sz="half" idx="15" hasCustomPrompt="1"/>
          </p:nvPr>
        </p:nvSpPr>
        <p:spPr>
          <a:xfrm>
            <a:off x="6334894" y="3267387"/>
            <a:ext cx="2669061" cy="314011"/>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18" name="Segnaposto testo 3">
            <a:extLst>
              <a:ext uri="{FF2B5EF4-FFF2-40B4-BE49-F238E27FC236}">
                <a16:creationId xmlns:a16="http://schemas.microsoft.com/office/drawing/2014/main" id="{845917C3-F6F1-5677-FEAB-CED9A1B090FD}"/>
              </a:ext>
            </a:extLst>
          </p:cNvPr>
          <p:cNvSpPr>
            <a:spLocks noGrp="1"/>
          </p:cNvSpPr>
          <p:nvPr>
            <p:ph type="body" sz="half" idx="16" hasCustomPrompt="1"/>
          </p:nvPr>
        </p:nvSpPr>
        <p:spPr>
          <a:xfrm>
            <a:off x="9366417" y="3267388"/>
            <a:ext cx="2669061" cy="314011"/>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4" name="Freccia a gallone 3">
            <a:extLst>
              <a:ext uri="{FF2B5EF4-FFF2-40B4-BE49-F238E27FC236}">
                <a16:creationId xmlns:a16="http://schemas.microsoft.com/office/drawing/2014/main" id="{FB799C37-C71B-B210-EF2D-33F0873A7A54}"/>
              </a:ext>
            </a:extLst>
          </p:cNvPr>
          <p:cNvSpPr/>
          <p:nvPr userDrawn="1"/>
        </p:nvSpPr>
        <p:spPr>
          <a:xfrm>
            <a:off x="133858" y="2267286"/>
            <a:ext cx="3171553" cy="839354"/>
          </a:xfrm>
          <a:prstGeom prst="chevron">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9" name="Freccia a gallone 18">
            <a:extLst>
              <a:ext uri="{FF2B5EF4-FFF2-40B4-BE49-F238E27FC236}">
                <a16:creationId xmlns:a16="http://schemas.microsoft.com/office/drawing/2014/main" id="{E68BC390-23F6-1ADC-382B-689E3D2DD4F5}"/>
              </a:ext>
            </a:extLst>
          </p:cNvPr>
          <p:cNvSpPr/>
          <p:nvPr userDrawn="1"/>
        </p:nvSpPr>
        <p:spPr>
          <a:xfrm>
            <a:off x="3070647" y="2267286"/>
            <a:ext cx="3171553" cy="839354"/>
          </a:xfrm>
          <a:prstGeom prst="chevron">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0" name="Freccia a gallone 19">
            <a:extLst>
              <a:ext uri="{FF2B5EF4-FFF2-40B4-BE49-F238E27FC236}">
                <a16:creationId xmlns:a16="http://schemas.microsoft.com/office/drawing/2014/main" id="{D93AC9BC-8B33-8869-5EDB-5CC53A3BFBF2}"/>
              </a:ext>
            </a:extLst>
          </p:cNvPr>
          <p:cNvSpPr/>
          <p:nvPr userDrawn="1"/>
        </p:nvSpPr>
        <p:spPr>
          <a:xfrm>
            <a:off x="6007436" y="2267286"/>
            <a:ext cx="3171553" cy="839354"/>
          </a:xfrm>
          <a:prstGeom prst="chevron">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1" name="Freccia a gallone 20">
            <a:extLst>
              <a:ext uri="{FF2B5EF4-FFF2-40B4-BE49-F238E27FC236}">
                <a16:creationId xmlns:a16="http://schemas.microsoft.com/office/drawing/2014/main" id="{FC18EE0E-3802-6FB1-AE5E-91612EF1EF1A}"/>
              </a:ext>
            </a:extLst>
          </p:cNvPr>
          <p:cNvSpPr/>
          <p:nvPr userDrawn="1"/>
        </p:nvSpPr>
        <p:spPr>
          <a:xfrm>
            <a:off x="8944225" y="2267286"/>
            <a:ext cx="3171553" cy="839354"/>
          </a:xfrm>
          <a:prstGeom prst="chevron">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3831167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EA586E-8884-D7A2-BA4F-6664D0D7D602}"/>
              </a:ext>
            </a:extLst>
          </p:cNvPr>
          <p:cNvSpPr>
            <a:spLocks noGrp="1"/>
          </p:cNvSpPr>
          <p:nvPr>
            <p:ph type="ctrTitle" hasCustomPrompt="1"/>
          </p:nvPr>
        </p:nvSpPr>
        <p:spPr>
          <a:xfrm>
            <a:off x="255374" y="363072"/>
            <a:ext cx="11681253" cy="759983"/>
          </a:xfrm>
          <a:prstGeom prst="rect">
            <a:avLst/>
          </a:prstGeom>
        </p:spPr>
        <p:txBody>
          <a:bodyPr anchor="t"/>
          <a:lstStyle>
            <a:lvl1pPr algn="l">
              <a:defRPr sz="3200">
                <a:solidFill>
                  <a:srgbClr val="B3003C"/>
                </a:solidFill>
                <a:latin typeface="IBM Plex Mono" panose="020B0509050203000203" pitchFamily="49" charset="0"/>
              </a:defRPr>
            </a:lvl1pPr>
          </a:lstStyle>
          <a:p>
            <a:r>
              <a:rPr lang="it-IT"/>
              <a:t>Titolo</a:t>
            </a:r>
          </a:p>
        </p:txBody>
      </p:sp>
      <p:sp>
        <p:nvSpPr>
          <p:cNvPr id="3" name="Sottotitolo 2">
            <a:extLst>
              <a:ext uri="{FF2B5EF4-FFF2-40B4-BE49-F238E27FC236}">
                <a16:creationId xmlns:a16="http://schemas.microsoft.com/office/drawing/2014/main" id="{87CFEBAF-B9FE-F750-75A7-A39902FA85DC}"/>
              </a:ext>
            </a:extLst>
          </p:cNvPr>
          <p:cNvSpPr>
            <a:spLocks noGrp="1"/>
          </p:cNvSpPr>
          <p:nvPr>
            <p:ph type="subTitle" idx="1" hasCustomPrompt="1"/>
          </p:nvPr>
        </p:nvSpPr>
        <p:spPr>
          <a:xfrm>
            <a:off x="255375" y="1347965"/>
            <a:ext cx="11681252" cy="459216"/>
          </a:xfrm>
          <a:prstGeom prst="rect">
            <a:avLst/>
          </a:prstGeom>
        </p:spPr>
        <p:txBody>
          <a:bodyPr/>
          <a:lstStyle>
            <a:lvl1pPr marL="0" indent="0" algn="l">
              <a:buNone/>
              <a:defRPr sz="1800" b="1">
                <a:latin typeface="IBM Plex Mono" panose="020B0509050203000203"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Sottotitolo</a:t>
            </a:r>
          </a:p>
        </p:txBody>
      </p:sp>
      <p:sp>
        <p:nvSpPr>
          <p:cNvPr id="24" name="Segnaposto testo 3">
            <a:extLst>
              <a:ext uri="{FF2B5EF4-FFF2-40B4-BE49-F238E27FC236}">
                <a16:creationId xmlns:a16="http://schemas.microsoft.com/office/drawing/2014/main" id="{021D3CEC-75E3-7588-C081-47E7FE456942}"/>
              </a:ext>
            </a:extLst>
          </p:cNvPr>
          <p:cNvSpPr>
            <a:spLocks noGrp="1"/>
          </p:cNvSpPr>
          <p:nvPr>
            <p:ph type="body" sz="half" idx="2"/>
          </p:nvPr>
        </p:nvSpPr>
        <p:spPr>
          <a:xfrm>
            <a:off x="603194" y="2613116"/>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25" name="Segnaposto testo 3">
            <a:extLst>
              <a:ext uri="{FF2B5EF4-FFF2-40B4-BE49-F238E27FC236}">
                <a16:creationId xmlns:a16="http://schemas.microsoft.com/office/drawing/2014/main" id="{FC8152C3-8D9D-D3F3-5FE4-825A18DFA0E4}"/>
              </a:ext>
            </a:extLst>
          </p:cNvPr>
          <p:cNvSpPr>
            <a:spLocks noGrp="1"/>
          </p:cNvSpPr>
          <p:nvPr>
            <p:ph type="body" sz="half" idx="13" hasCustomPrompt="1"/>
          </p:nvPr>
        </p:nvSpPr>
        <p:spPr>
          <a:xfrm>
            <a:off x="1501750" y="2113195"/>
            <a:ext cx="2172638" cy="318438"/>
          </a:xfrm>
          <a:prstGeom prst="rect">
            <a:avLst/>
          </a:prstGeom>
        </p:spPr>
        <p:txBody>
          <a:bodyPr/>
          <a:lstStyle>
            <a:lvl1pPr marL="0" indent="0" algn="r">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26" name="Segnaposto testo 3">
            <a:extLst>
              <a:ext uri="{FF2B5EF4-FFF2-40B4-BE49-F238E27FC236}">
                <a16:creationId xmlns:a16="http://schemas.microsoft.com/office/drawing/2014/main" id="{C3345811-B6F1-48CB-D22A-03E0F3C73CB8}"/>
              </a:ext>
            </a:extLst>
          </p:cNvPr>
          <p:cNvSpPr>
            <a:spLocks noGrp="1"/>
          </p:cNvSpPr>
          <p:nvPr>
            <p:ph type="body" sz="half" idx="14"/>
          </p:nvPr>
        </p:nvSpPr>
        <p:spPr>
          <a:xfrm>
            <a:off x="8537489" y="2613116"/>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27" name="Segnaposto testo 3">
            <a:extLst>
              <a:ext uri="{FF2B5EF4-FFF2-40B4-BE49-F238E27FC236}">
                <a16:creationId xmlns:a16="http://schemas.microsoft.com/office/drawing/2014/main" id="{7980E17E-C913-0632-6CFC-7B8F8802179F}"/>
              </a:ext>
            </a:extLst>
          </p:cNvPr>
          <p:cNvSpPr>
            <a:spLocks noGrp="1"/>
          </p:cNvSpPr>
          <p:nvPr>
            <p:ph type="body" sz="half" idx="15" hasCustomPrompt="1"/>
          </p:nvPr>
        </p:nvSpPr>
        <p:spPr>
          <a:xfrm>
            <a:off x="8537490" y="2113195"/>
            <a:ext cx="2172638" cy="318438"/>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28" name="Segnaposto testo 3">
            <a:extLst>
              <a:ext uri="{FF2B5EF4-FFF2-40B4-BE49-F238E27FC236}">
                <a16:creationId xmlns:a16="http://schemas.microsoft.com/office/drawing/2014/main" id="{19CDF679-0A10-C210-CC3C-E3E2826FC0D1}"/>
              </a:ext>
            </a:extLst>
          </p:cNvPr>
          <p:cNvSpPr>
            <a:spLocks noGrp="1"/>
          </p:cNvSpPr>
          <p:nvPr>
            <p:ph type="body" sz="half" idx="16"/>
          </p:nvPr>
        </p:nvSpPr>
        <p:spPr>
          <a:xfrm>
            <a:off x="603194" y="5627894"/>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29" name="Segnaposto testo 3">
            <a:extLst>
              <a:ext uri="{FF2B5EF4-FFF2-40B4-BE49-F238E27FC236}">
                <a16:creationId xmlns:a16="http://schemas.microsoft.com/office/drawing/2014/main" id="{AD4A626D-5340-1D4A-2FEB-9AD16DB3A845}"/>
              </a:ext>
            </a:extLst>
          </p:cNvPr>
          <p:cNvSpPr>
            <a:spLocks noGrp="1"/>
          </p:cNvSpPr>
          <p:nvPr>
            <p:ph type="body" sz="half" idx="17" hasCustomPrompt="1"/>
          </p:nvPr>
        </p:nvSpPr>
        <p:spPr>
          <a:xfrm>
            <a:off x="1501750" y="5127973"/>
            <a:ext cx="2172638" cy="318438"/>
          </a:xfrm>
          <a:prstGeom prst="rect">
            <a:avLst/>
          </a:prstGeom>
        </p:spPr>
        <p:txBody>
          <a:bodyPr/>
          <a:lstStyle>
            <a:lvl1pPr marL="0" indent="0" algn="r">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
        <p:nvSpPr>
          <p:cNvPr id="30" name="Segnaposto testo 3">
            <a:extLst>
              <a:ext uri="{FF2B5EF4-FFF2-40B4-BE49-F238E27FC236}">
                <a16:creationId xmlns:a16="http://schemas.microsoft.com/office/drawing/2014/main" id="{341CD32F-EA76-2D5E-F130-67EED7DF4E7F}"/>
              </a:ext>
            </a:extLst>
          </p:cNvPr>
          <p:cNvSpPr>
            <a:spLocks noGrp="1"/>
          </p:cNvSpPr>
          <p:nvPr>
            <p:ph type="body" sz="half" idx="18"/>
          </p:nvPr>
        </p:nvSpPr>
        <p:spPr>
          <a:xfrm>
            <a:off x="8537489" y="5627894"/>
            <a:ext cx="3071195" cy="50512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31" name="Segnaposto testo 3">
            <a:extLst>
              <a:ext uri="{FF2B5EF4-FFF2-40B4-BE49-F238E27FC236}">
                <a16:creationId xmlns:a16="http://schemas.microsoft.com/office/drawing/2014/main" id="{718335E9-2A30-BB53-E46C-E80CB5F3589D}"/>
              </a:ext>
            </a:extLst>
          </p:cNvPr>
          <p:cNvSpPr>
            <a:spLocks noGrp="1"/>
          </p:cNvSpPr>
          <p:nvPr>
            <p:ph type="body" sz="half" idx="19" hasCustomPrompt="1"/>
          </p:nvPr>
        </p:nvSpPr>
        <p:spPr>
          <a:xfrm>
            <a:off x="8537490" y="5127973"/>
            <a:ext cx="2172638" cy="318438"/>
          </a:xfrm>
          <a:prstGeom prst="rect">
            <a:avLst/>
          </a:prstGeom>
        </p:spPr>
        <p:txBody>
          <a:bodyPr/>
          <a:lstStyle>
            <a:lvl1pPr marL="0" indent="0">
              <a:buNone/>
              <a:defRPr sz="1800" b="1">
                <a:solidFill>
                  <a:srgbClr val="B3003C"/>
                </a:solidFill>
                <a:latin typeface="IBM Plex Mono" panose="020B0509050203000203" pitchFamily="49"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Sottotitolo</a:t>
            </a:r>
          </a:p>
        </p:txBody>
      </p:sp>
    </p:spTree>
    <p:extLst>
      <p:ext uri="{BB962C8B-B14F-4D97-AF65-F5344CB8AC3E}">
        <p14:creationId xmlns:p14="http://schemas.microsoft.com/office/powerpoint/2010/main" val="1739513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theme" Target="../theme/theme1.xml"/><Relationship Id="rId7" Type="http://schemas.openxmlformats.org/officeDocument/2006/relationships/image" Target="../media/image4.png"/><Relationship Id="rId12"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png"/><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12.svg"/><Relationship Id="rId2" Type="http://schemas.openxmlformats.org/officeDocument/2006/relationships/slideLayout" Target="../slideLayouts/slideLayout4.xml"/><Relationship Id="rId16"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10.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0.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17" Type="http://schemas.openxmlformats.org/officeDocument/2006/relationships/image" Target="../media/image14.svg"/><Relationship Id="rId2" Type="http://schemas.openxmlformats.org/officeDocument/2006/relationships/slideLayout" Target="../slideLayouts/slideLayout17.xml"/><Relationship Id="rId16"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2.sv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1.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3BC3C96F-9455-6EC6-4425-63EE8FCBC7D2}"/>
              </a:ext>
            </a:extLst>
          </p:cNvPr>
          <p:cNvSpPr/>
          <p:nvPr userDrawn="1"/>
        </p:nvSpPr>
        <p:spPr>
          <a:xfrm>
            <a:off x="248328" y="245326"/>
            <a:ext cx="3022094" cy="866392"/>
          </a:xfrm>
          <a:custGeom>
            <a:avLst/>
            <a:gdLst/>
            <a:ahLst/>
            <a:cxnLst/>
            <a:rect l="l" t="t" r="r" b="b"/>
            <a:pathLst>
              <a:path w="6476675" h="1916846">
                <a:moveTo>
                  <a:pt x="0" y="0"/>
                </a:moveTo>
                <a:lnTo>
                  <a:pt x="6476675" y="0"/>
                </a:lnTo>
                <a:lnTo>
                  <a:pt x="6476675" y="1916846"/>
                </a:lnTo>
                <a:lnTo>
                  <a:pt x="0" y="1916846"/>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pPr defTabSz="609630"/>
            <a:endParaRPr lang="it-IT" sz="1200">
              <a:solidFill>
                <a:srgbClr val="000000"/>
              </a:solidFill>
              <a:latin typeface="Calibri"/>
            </a:endParaRPr>
          </a:p>
        </p:txBody>
      </p:sp>
      <p:sp>
        <p:nvSpPr>
          <p:cNvPr id="3" name="Freeform 8">
            <a:extLst>
              <a:ext uri="{FF2B5EF4-FFF2-40B4-BE49-F238E27FC236}">
                <a16:creationId xmlns:a16="http://schemas.microsoft.com/office/drawing/2014/main" id="{26D20748-CD27-EEEF-C167-E0C576DE82EC}"/>
              </a:ext>
            </a:extLst>
          </p:cNvPr>
          <p:cNvSpPr/>
          <p:nvPr userDrawn="1"/>
        </p:nvSpPr>
        <p:spPr>
          <a:xfrm>
            <a:off x="507154" y="3865223"/>
            <a:ext cx="416041" cy="416041"/>
          </a:xfrm>
          <a:custGeom>
            <a:avLst/>
            <a:gdLst/>
            <a:ahLst/>
            <a:cxnLst/>
            <a:rect l="l" t="t" r="r" b="b"/>
            <a:pathLst>
              <a:path w="624061" h="624061">
                <a:moveTo>
                  <a:pt x="0" y="0"/>
                </a:moveTo>
                <a:lnTo>
                  <a:pt x="624062" y="0"/>
                </a:lnTo>
                <a:lnTo>
                  <a:pt x="624062" y="624061"/>
                </a:lnTo>
                <a:lnTo>
                  <a:pt x="0" y="624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it-IT" sz="1200">
              <a:solidFill>
                <a:srgbClr val="000000"/>
              </a:solidFill>
              <a:latin typeface="Calibri"/>
            </a:endParaRPr>
          </a:p>
        </p:txBody>
      </p:sp>
      <p:sp>
        <p:nvSpPr>
          <p:cNvPr id="4" name="Freeform 9">
            <a:extLst>
              <a:ext uri="{FF2B5EF4-FFF2-40B4-BE49-F238E27FC236}">
                <a16:creationId xmlns:a16="http://schemas.microsoft.com/office/drawing/2014/main" id="{61618F19-B3FD-B930-121B-90742A51A529}"/>
              </a:ext>
            </a:extLst>
          </p:cNvPr>
          <p:cNvSpPr/>
          <p:nvPr userDrawn="1"/>
        </p:nvSpPr>
        <p:spPr>
          <a:xfrm>
            <a:off x="525024" y="4533808"/>
            <a:ext cx="416041" cy="395759"/>
          </a:xfrm>
          <a:custGeom>
            <a:avLst/>
            <a:gdLst/>
            <a:ahLst/>
            <a:cxnLst/>
            <a:rect l="l" t="t" r="r" b="b"/>
            <a:pathLst>
              <a:path w="624061" h="593638">
                <a:moveTo>
                  <a:pt x="0" y="0"/>
                </a:moveTo>
                <a:lnTo>
                  <a:pt x="624062" y="0"/>
                </a:lnTo>
                <a:lnTo>
                  <a:pt x="624062" y="593638"/>
                </a:lnTo>
                <a:lnTo>
                  <a:pt x="0" y="5936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it-IT" sz="1200">
              <a:solidFill>
                <a:srgbClr val="000000"/>
              </a:solidFill>
              <a:latin typeface="Calibri"/>
            </a:endParaRPr>
          </a:p>
        </p:txBody>
      </p:sp>
      <p:sp>
        <p:nvSpPr>
          <p:cNvPr id="5" name="Freeform 10">
            <a:extLst>
              <a:ext uri="{FF2B5EF4-FFF2-40B4-BE49-F238E27FC236}">
                <a16:creationId xmlns:a16="http://schemas.microsoft.com/office/drawing/2014/main" id="{34F13BFC-581F-47C0-52BC-0057B3226B79}"/>
              </a:ext>
            </a:extLst>
          </p:cNvPr>
          <p:cNvSpPr/>
          <p:nvPr userDrawn="1"/>
        </p:nvSpPr>
        <p:spPr>
          <a:xfrm>
            <a:off x="554806" y="5149953"/>
            <a:ext cx="420934" cy="407780"/>
          </a:xfrm>
          <a:custGeom>
            <a:avLst/>
            <a:gdLst/>
            <a:ahLst/>
            <a:cxnLst/>
            <a:rect l="l" t="t" r="r" b="b"/>
            <a:pathLst>
              <a:path w="631401" h="611670">
                <a:moveTo>
                  <a:pt x="0" y="0"/>
                </a:moveTo>
                <a:lnTo>
                  <a:pt x="631401" y="0"/>
                </a:lnTo>
                <a:lnTo>
                  <a:pt x="631401" y="611670"/>
                </a:lnTo>
                <a:lnTo>
                  <a:pt x="0" y="611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it-IT" sz="1200">
              <a:solidFill>
                <a:srgbClr val="000000"/>
              </a:solidFill>
              <a:latin typeface="Calibri"/>
            </a:endParaRPr>
          </a:p>
        </p:txBody>
      </p:sp>
      <p:sp>
        <p:nvSpPr>
          <p:cNvPr id="6" name="Freeform 11">
            <a:extLst>
              <a:ext uri="{FF2B5EF4-FFF2-40B4-BE49-F238E27FC236}">
                <a16:creationId xmlns:a16="http://schemas.microsoft.com/office/drawing/2014/main" id="{17D65D05-06FA-1EE6-56FB-3416585B4331}"/>
              </a:ext>
            </a:extLst>
          </p:cNvPr>
          <p:cNvSpPr/>
          <p:nvPr userDrawn="1"/>
        </p:nvSpPr>
        <p:spPr>
          <a:xfrm>
            <a:off x="569155" y="5791188"/>
            <a:ext cx="406585" cy="406585"/>
          </a:xfrm>
          <a:custGeom>
            <a:avLst/>
            <a:gdLst/>
            <a:ahLst/>
            <a:cxnLst/>
            <a:rect l="l" t="t" r="r" b="b"/>
            <a:pathLst>
              <a:path w="609878" h="609878">
                <a:moveTo>
                  <a:pt x="0" y="0"/>
                </a:moveTo>
                <a:lnTo>
                  <a:pt x="609877" y="0"/>
                </a:lnTo>
                <a:lnTo>
                  <a:pt x="609877" y="609877"/>
                </a:lnTo>
                <a:lnTo>
                  <a:pt x="0" y="609877"/>
                </a:lnTo>
                <a:lnTo>
                  <a:pt x="0" y="0"/>
                </a:lnTo>
                <a:close/>
              </a:path>
            </a:pathLst>
          </a:custGeom>
          <a:blipFill>
            <a:blip r:embed="rId11">
              <a:biLevel thresh="25000"/>
            </a:blip>
            <a:stretch>
              <a:fillRect/>
            </a:stretch>
          </a:blipFill>
        </p:spPr>
        <p:txBody>
          <a:bodyPr/>
          <a:lstStyle/>
          <a:p>
            <a:pPr defTabSz="609630"/>
            <a:endParaRPr lang="it-IT" sz="1200">
              <a:solidFill>
                <a:srgbClr val="000000"/>
              </a:solidFill>
              <a:latin typeface="Calibri"/>
            </a:endParaRPr>
          </a:p>
        </p:txBody>
      </p:sp>
      <p:pic>
        <p:nvPicPr>
          <p:cNvPr id="14" name="Immagine 13">
            <a:extLst>
              <a:ext uri="{FF2B5EF4-FFF2-40B4-BE49-F238E27FC236}">
                <a16:creationId xmlns:a16="http://schemas.microsoft.com/office/drawing/2014/main" id="{C1BC0EC6-AA2C-9E18-FD0B-94EE66C3EA39}"/>
              </a:ext>
            </a:extLst>
          </p:cNvPr>
          <p:cNvPicPr>
            <a:picLocks noChangeAspect="1"/>
          </p:cNvPicPr>
          <p:nvPr userDrawn="1"/>
        </p:nvPicPr>
        <p:blipFill>
          <a:blip r:embed="rId12">
            <a:extLst>
              <a:ext uri="{28A0092B-C50C-407E-A947-70E740481C1C}">
                <a14:useLocalDpi xmlns:a14="http://schemas.microsoft.com/office/drawing/2010/main" val="0"/>
              </a:ext>
            </a:extLst>
          </a:blip>
          <a:srcRect l="1416" t="1523" r="51709" b="-1523"/>
          <a:stretch/>
        </p:blipFill>
        <p:spPr>
          <a:xfrm>
            <a:off x="6422406" y="17121"/>
            <a:ext cx="5769594" cy="6923598"/>
          </a:xfrm>
          <a:prstGeom prst="rect">
            <a:avLst/>
          </a:prstGeom>
        </p:spPr>
      </p:pic>
    </p:spTree>
    <p:extLst>
      <p:ext uri="{BB962C8B-B14F-4D97-AF65-F5344CB8AC3E}">
        <p14:creationId xmlns:p14="http://schemas.microsoft.com/office/powerpoint/2010/main" val="3712484840"/>
      </p:ext>
    </p:extLst>
  </p:cSld>
  <p:clrMap bg1="lt1" tx1="dk1" bg2="lt2" tx2="dk2" accent1="accent1" accent2="accent2" accent3="accent3" accent4="accent4" accent5="accent5" accent6="accent6" hlink="hlink" folHlink="folHlink"/>
  <p:sldLayoutIdLst>
    <p:sldLayoutId id="2147483698" r:id="rId1"/>
    <p:sldLayoutId id="214748373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2">
            <a:extLst>
              <a:ext uri="{FF2B5EF4-FFF2-40B4-BE49-F238E27FC236}">
                <a16:creationId xmlns:a16="http://schemas.microsoft.com/office/drawing/2014/main" id="{D55DE73C-EC02-C8BE-B132-B1D148FD8582}"/>
              </a:ext>
            </a:extLst>
          </p:cNvPr>
          <p:cNvSpPr/>
          <p:nvPr userDrawn="1"/>
        </p:nvSpPr>
        <p:spPr>
          <a:xfrm>
            <a:off x="10898659" y="6402512"/>
            <a:ext cx="1132526" cy="334095"/>
          </a:xfrm>
          <a:custGeom>
            <a:avLst/>
            <a:gdLst/>
            <a:ahLst/>
            <a:cxnLst/>
            <a:rect l="l" t="t" r="r" b="b"/>
            <a:pathLst>
              <a:path w="3387782" h="999396">
                <a:moveTo>
                  <a:pt x="0" y="0"/>
                </a:moveTo>
                <a:lnTo>
                  <a:pt x="3387782" y="0"/>
                </a:lnTo>
                <a:lnTo>
                  <a:pt x="3387782" y="999395"/>
                </a:lnTo>
                <a:lnTo>
                  <a:pt x="0" y="999395"/>
                </a:lnTo>
                <a:lnTo>
                  <a:pt x="0" y="0"/>
                </a:lnTo>
                <a:close/>
              </a:path>
            </a:pathLst>
          </a:custGeom>
          <a:blipFill>
            <a:blip r:embed="rId15"/>
            <a:stretch>
              <a:fillRect/>
            </a:stretch>
          </a:blipFill>
        </p:spPr>
        <p:txBody>
          <a:bodyPr/>
          <a:lstStyle/>
          <a:p>
            <a:endParaRPr lang="it-IT"/>
          </a:p>
        </p:txBody>
      </p:sp>
      <p:sp>
        <p:nvSpPr>
          <p:cNvPr id="2" name="Segnaposto testo 3">
            <a:extLst>
              <a:ext uri="{FF2B5EF4-FFF2-40B4-BE49-F238E27FC236}">
                <a16:creationId xmlns:a16="http://schemas.microsoft.com/office/drawing/2014/main" id="{8C765DD9-D5AA-F0EF-3DB7-3E7ACF147AF4}"/>
              </a:ext>
            </a:extLst>
          </p:cNvPr>
          <p:cNvSpPr txBox="1">
            <a:spLocks/>
          </p:cNvSpPr>
          <p:nvPr userDrawn="1"/>
        </p:nvSpPr>
        <p:spPr>
          <a:xfrm>
            <a:off x="160815" y="6511186"/>
            <a:ext cx="3889024" cy="225422"/>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l"/>
            <a:r>
              <a:rPr lang="it-IT"/>
              <a:t>Documento riservato</a:t>
            </a:r>
          </a:p>
        </p:txBody>
      </p:sp>
      <p:sp>
        <p:nvSpPr>
          <p:cNvPr id="3" name="Freeform 14">
            <a:extLst>
              <a:ext uri="{FF2B5EF4-FFF2-40B4-BE49-F238E27FC236}">
                <a16:creationId xmlns:a16="http://schemas.microsoft.com/office/drawing/2014/main" id="{4CCC968A-50E2-E25A-EDA1-37D89D056DDB}"/>
              </a:ext>
            </a:extLst>
          </p:cNvPr>
          <p:cNvSpPr/>
          <p:nvPr userDrawn="1"/>
        </p:nvSpPr>
        <p:spPr>
          <a:xfrm>
            <a:off x="-159242" y="4046948"/>
            <a:ext cx="13065855" cy="3919757"/>
          </a:xfrm>
          <a:custGeom>
            <a:avLst/>
            <a:gdLst/>
            <a:ahLst/>
            <a:cxnLst/>
            <a:rect l="l" t="t" r="r" b="b"/>
            <a:pathLst>
              <a:path w="19598783" h="5879635">
                <a:moveTo>
                  <a:pt x="0" y="0"/>
                </a:moveTo>
                <a:lnTo>
                  <a:pt x="19598783" y="0"/>
                </a:lnTo>
                <a:lnTo>
                  <a:pt x="19598783" y="5879635"/>
                </a:lnTo>
                <a:lnTo>
                  <a:pt x="0" y="5879635"/>
                </a:lnTo>
                <a:lnTo>
                  <a:pt x="0" y="0"/>
                </a:lnTo>
                <a:close/>
              </a:path>
            </a:pathLst>
          </a:custGeom>
          <a:blipFill dpi="0" rotWithShape="1">
            <a:blip r:embed="rId16">
              <a:alphaModFix amt="24000"/>
              <a:extLst>
                <a:ext uri="{96DAC541-7B7A-43D3-8B79-37D633B846F1}">
                  <asvg:svgBlip xmlns:asvg="http://schemas.microsoft.com/office/drawing/2016/SVG/main" r:embed="rId17"/>
                </a:ext>
              </a:extLst>
            </a:blip>
            <a:srcRect/>
            <a:stretch>
              <a:fillRect/>
            </a:stretch>
          </a:blipFill>
        </p:spPr>
        <p:txBody>
          <a:bodyPr/>
          <a:lstStyle/>
          <a:p>
            <a:endParaRPr lang="it-IT" sz="1200"/>
          </a:p>
        </p:txBody>
      </p:sp>
    </p:spTree>
    <p:extLst>
      <p:ext uri="{BB962C8B-B14F-4D97-AF65-F5344CB8AC3E}">
        <p14:creationId xmlns:p14="http://schemas.microsoft.com/office/powerpoint/2010/main" val="4283739463"/>
      </p:ext>
    </p:extLst>
  </p:cSld>
  <p:clrMap bg1="lt1" tx1="dk1" bg2="lt2" tx2="dk2" accent1="accent1" accent2="accent2" accent3="accent3" accent4="accent4" accent5="accent5" accent6="accent6" hlink="hlink" folHlink="folHlink"/>
  <p:sldLayoutIdLst>
    <p:sldLayoutId id="2147483661" r:id="rId1"/>
    <p:sldLayoutId id="2147483707" r:id="rId2"/>
    <p:sldLayoutId id="2147483696" r:id="rId3"/>
    <p:sldLayoutId id="2147483700" r:id="rId4"/>
    <p:sldLayoutId id="2147483684" r:id="rId5"/>
    <p:sldLayoutId id="2147483706" r:id="rId6"/>
    <p:sldLayoutId id="2147483686" r:id="rId7"/>
    <p:sldLayoutId id="2147483703" r:id="rId8"/>
    <p:sldLayoutId id="2147483704" r:id="rId9"/>
    <p:sldLayoutId id="2147483687" r:id="rId10"/>
    <p:sldLayoutId id="2147483699" r:id="rId11"/>
    <p:sldLayoutId id="2147483708" r:id="rId12"/>
    <p:sldLayoutId id="214748371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2">
            <a:extLst>
              <a:ext uri="{FF2B5EF4-FFF2-40B4-BE49-F238E27FC236}">
                <a16:creationId xmlns:a16="http://schemas.microsoft.com/office/drawing/2014/main" id="{D55DE73C-EC02-C8BE-B132-B1D148FD8582}"/>
              </a:ext>
            </a:extLst>
          </p:cNvPr>
          <p:cNvSpPr/>
          <p:nvPr userDrawn="1"/>
        </p:nvSpPr>
        <p:spPr>
          <a:xfrm>
            <a:off x="91756" y="6395157"/>
            <a:ext cx="1134000" cy="334800"/>
          </a:xfrm>
          <a:custGeom>
            <a:avLst/>
            <a:gdLst/>
            <a:ahLst/>
            <a:cxnLst/>
            <a:rect l="l" t="t" r="r" b="b"/>
            <a:pathLst>
              <a:path w="3387782" h="999396">
                <a:moveTo>
                  <a:pt x="0" y="0"/>
                </a:moveTo>
                <a:lnTo>
                  <a:pt x="3387782" y="0"/>
                </a:lnTo>
                <a:lnTo>
                  <a:pt x="3387782" y="999395"/>
                </a:lnTo>
                <a:lnTo>
                  <a:pt x="0" y="999395"/>
                </a:lnTo>
                <a:lnTo>
                  <a:pt x="0" y="0"/>
                </a:lnTo>
                <a:close/>
              </a:path>
            </a:pathLst>
          </a:custGeom>
          <a:blipFill>
            <a:blip r:embed="rId13"/>
            <a:stretch>
              <a:fillRect/>
            </a:stretch>
          </a:blipFill>
        </p:spPr>
        <p:txBody>
          <a:bodyPr/>
          <a:lstStyle/>
          <a:p>
            <a:endParaRPr lang="it-IT"/>
          </a:p>
        </p:txBody>
      </p:sp>
      <p:sp>
        <p:nvSpPr>
          <p:cNvPr id="3" name="Segnaposto testo 3">
            <a:extLst>
              <a:ext uri="{FF2B5EF4-FFF2-40B4-BE49-F238E27FC236}">
                <a16:creationId xmlns:a16="http://schemas.microsoft.com/office/drawing/2014/main" id="{B3C9D471-5E04-152B-82B4-C6B4386B64AC}"/>
              </a:ext>
            </a:extLst>
          </p:cNvPr>
          <p:cNvSpPr txBox="1">
            <a:spLocks/>
          </p:cNvSpPr>
          <p:nvPr userDrawn="1"/>
        </p:nvSpPr>
        <p:spPr>
          <a:xfrm>
            <a:off x="8211220" y="6562557"/>
            <a:ext cx="3889024" cy="225422"/>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it-IT"/>
              <a:t>Documento riservato</a:t>
            </a:r>
          </a:p>
        </p:txBody>
      </p:sp>
      <p:sp>
        <p:nvSpPr>
          <p:cNvPr id="2" name="Freeform 14">
            <a:extLst>
              <a:ext uri="{FF2B5EF4-FFF2-40B4-BE49-F238E27FC236}">
                <a16:creationId xmlns:a16="http://schemas.microsoft.com/office/drawing/2014/main" id="{CDE68CF7-F420-191B-7209-C0D62CAFF7A4}"/>
              </a:ext>
            </a:extLst>
          </p:cNvPr>
          <p:cNvSpPr/>
          <p:nvPr userDrawn="1"/>
        </p:nvSpPr>
        <p:spPr>
          <a:xfrm>
            <a:off x="-159242" y="4046948"/>
            <a:ext cx="13065855" cy="3919757"/>
          </a:xfrm>
          <a:custGeom>
            <a:avLst/>
            <a:gdLst/>
            <a:ahLst/>
            <a:cxnLst/>
            <a:rect l="l" t="t" r="r" b="b"/>
            <a:pathLst>
              <a:path w="19598783" h="5879635">
                <a:moveTo>
                  <a:pt x="0" y="0"/>
                </a:moveTo>
                <a:lnTo>
                  <a:pt x="19598783" y="0"/>
                </a:lnTo>
                <a:lnTo>
                  <a:pt x="19598783" y="5879635"/>
                </a:lnTo>
                <a:lnTo>
                  <a:pt x="0" y="5879635"/>
                </a:lnTo>
                <a:lnTo>
                  <a:pt x="0" y="0"/>
                </a:lnTo>
                <a:close/>
              </a:path>
            </a:pathLst>
          </a:custGeom>
          <a:blipFill dpi="0" rotWithShape="1">
            <a:blip r:embed="rId14">
              <a:alphaModFix amt="24000"/>
              <a:extLst>
                <a:ext uri="{96DAC541-7B7A-43D3-8B79-37D633B846F1}">
                  <asvg:svgBlip xmlns:asvg="http://schemas.microsoft.com/office/drawing/2016/SVG/main" r:embed="rId15"/>
                </a:ext>
              </a:extLst>
            </a:blip>
            <a:srcRect/>
            <a:stretch>
              <a:fillRect/>
            </a:stretch>
          </a:blipFill>
        </p:spPr>
        <p:txBody>
          <a:bodyPr/>
          <a:lstStyle/>
          <a:p>
            <a:endParaRPr lang="it-IT" sz="1200"/>
          </a:p>
        </p:txBody>
      </p:sp>
      <p:pic>
        <p:nvPicPr>
          <p:cNvPr id="4" name="Object 2">
            <a:extLst>
              <a:ext uri="{FF2B5EF4-FFF2-40B4-BE49-F238E27FC236}">
                <a16:creationId xmlns:a16="http://schemas.microsoft.com/office/drawing/2014/main" id="{041D2FA2-DE11-F2FC-4FBC-9E39948812E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0" y="-11151"/>
            <a:ext cx="152362" cy="1304599"/>
          </a:xfrm>
          <a:prstGeom prst="rect">
            <a:avLst/>
          </a:prstGeom>
        </p:spPr>
      </p:pic>
    </p:spTree>
    <p:extLst>
      <p:ext uri="{BB962C8B-B14F-4D97-AF65-F5344CB8AC3E}">
        <p14:creationId xmlns:p14="http://schemas.microsoft.com/office/powerpoint/2010/main" val="1167073177"/>
      </p:ext>
    </p:extLst>
  </p:cSld>
  <p:clrMap bg1="lt1" tx1="dk1" bg2="lt2" tx2="dk2" accent1="accent1" accent2="accent2" accent3="accent3" accent4="accent4" accent5="accent5" accent6="accent6" hlink="hlink" folHlink="folHlink"/>
  <p:sldLayoutIdLst>
    <p:sldLayoutId id="2147483689" r:id="rId1"/>
    <p:sldLayoutId id="2147483695" r:id="rId2"/>
    <p:sldLayoutId id="2147483701" r:id="rId3"/>
    <p:sldLayoutId id="2147483690" r:id="rId4"/>
    <p:sldLayoutId id="2147483691" r:id="rId5"/>
    <p:sldLayoutId id="2147483692" r:id="rId6"/>
    <p:sldLayoutId id="2147483709" r:id="rId7"/>
    <p:sldLayoutId id="2147483693" r:id="rId8"/>
    <p:sldLayoutId id="2147483702" r:id="rId9"/>
    <p:sldLayoutId id="2147483705"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a:t>
            </a:fld>
            <a:endParaRPr lang="en-US"/>
          </a:p>
        </p:txBody>
      </p:sp>
      <p:sp>
        <p:nvSpPr>
          <p:cNvPr id="7" name="Freeform 14">
            <a:extLst>
              <a:ext uri="{FF2B5EF4-FFF2-40B4-BE49-F238E27FC236}">
                <a16:creationId xmlns:a16="http://schemas.microsoft.com/office/drawing/2014/main" id="{10190753-26EC-6611-7203-8F23775F3502}"/>
              </a:ext>
            </a:extLst>
          </p:cNvPr>
          <p:cNvSpPr/>
          <p:nvPr userDrawn="1"/>
        </p:nvSpPr>
        <p:spPr>
          <a:xfrm>
            <a:off x="-159242" y="4046948"/>
            <a:ext cx="13065855" cy="3919757"/>
          </a:xfrm>
          <a:custGeom>
            <a:avLst/>
            <a:gdLst/>
            <a:ahLst/>
            <a:cxnLst/>
            <a:rect l="l" t="t" r="r" b="b"/>
            <a:pathLst>
              <a:path w="19598783" h="5879635">
                <a:moveTo>
                  <a:pt x="0" y="0"/>
                </a:moveTo>
                <a:lnTo>
                  <a:pt x="19598783" y="0"/>
                </a:lnTo>
                <a:lnTo>
                  <a:pt x="19598783" y="5879635"/>
                </a:lnTo>
                <a:lnTo>
                  <a:pt x="0" y="5879635"/>
                </a:lnTo>
                <a:lnTo>
                  <a:pt x="0" y="0"/>
                </a:lnTo>
                <a:close/>
              </a:path>
            </a:pathLst>
          </a:custGeom>
          <a:blipFill dpi="0" rotWithShape="1">
            <a:blip r:embed="rId13">
              <a:alphaModFix amt="24000"/>
              <a:extLst>
                <a:ext uri="{96DAC541-7B7A-43D3-8B79-37D633B846F1}">
                  <asvg:svgBlip xmlns:asvg="http://schemas.microsoft.com/office/drawing/2016/SVG/main" r:embed="rId14"/>
                </a:ext>
              </a:extLst>
            </a:blip>
            <a:srcRect/>
            <a:stretch>
              <a:fillRect/>
            </a:stretch>
          </a:blipFill>
        </p:spPr>
        <p:txBody>
          <a:bodyPr/>
          <a:lstStyle/>
          <a:p>
            <a:endParaRPr lang="it-IT" sz="1200"/>
          </a:p>
        </p:txBody>
      </p:sp>
    </p:spTree>
    <p:extLst>
      <p:ext uri="{BB962C8B-B14F-4D97-AF65-F5344CB8AC3E}">
        <p14:creationId xmlns:p14="http://schemas.microsoft.com/office/powerpoint/2010/main" val="198678071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3.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5.png"/><Relationship Id="rId21" Type="http://schemas.openxmlformats.org/officeDocument/2006/relationships/image" Target="../media/image40.png"/><Relationship Id="rId34" Type="http://schemas.openxmlformats.org/officeDocument/2006/relationships/image" Target="../media/image53.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jpeg"/><Relationship Id="rId25" Type="http://schemas.openxmlformats.org/officeDocument/2006/relationships/image" Target="../media/image44.png"/><Relationship Id="rId33" Type="http://schemas.openxmlformats.org/officeDocument/2006/relationships/image" Target="../media/image52.png"/><Relationship Id="rId38" Type="http://schemas.openxmlformats.org/officeDocument/2006/relationships/image" Target="../media/image57.pn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9.gif"/><Relationship Id="rId29" Type="http://schemas.openxmlformats.org/officeDocument/2006/relationships/image" Target="../media/image48.png"/><Relationship Id="rId1" Type="http://schemas.openxmlformats.org/officeDocument/2006/relationships/slideLayout" Target="../slideLayouts/slideLayout15.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png"/><Relationship Id="rId36" Type="http://schemas.openxmlformats.org/officeDocument/2006/relationships/image" Target="../media/image55.jpeg"/><Relationship Id="rId10" Type="http://schemas.openxmlformats.org/officeDocument/2006/relationships/image" Target="../media/image29.png"/><Relationship Id="rId19" Type="http://schemas.openxmlformats.org/officeDocument/2006/relationships/image" Target="../media/image38.jpeg"/><Relationship Id="rId31" Type="http://schemas.openxmlformats.org/officeDocument/2006/relationships/image" Target="../media/image50.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54.jpeg"/><Relationship Id="rId8" Type="http://schemas.openxmlformats.org/officeDocument/2006/relationships/image" Target="../media/image27.png"/><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9501" y="3761237"/>
            <a:ext cx="12760711" cy="3919757"/>
          </a:xfrm>
          <a:custGeom>
            <a:avLst/>
            <a:gdLst/>
            <a:ahLst/>
            <a:cxnLst/>
            <a:rect l="l" t="t" r="r" b="b"/>
            <a:pathLst>
              <a:path w="19598783" h="5879635">
                <a:moveTo>
                  <a:pt x="0" y="0"/>
                </a:moveTo>
                <a:lnTo>
                  <a:pt x="19598783" y="0"/>
                </a:lnTo>
                <a:lnTo>
                  <a:pt x="19598783" y="5879634"/>
                </a:lnTo>
                <a:lnTo>
                  <a:pt x="0" y="5879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it-IT" sz="1200" dirty="0">
              <a:solidFill>
                <a:prstClr val="black"/>
              </a:solidFill>
              <a:latin typeface="Calibri"/>
            </a:endParaRPr>
          </a:p>
        </p:txBody>
      </p:sp>
      <p:sp>
        <p:nvSpPr>
          <p:cNvPr id="3" name="Freeform 3"/>
          <p:cNvSpPr/>
          <p:nvPr/>
        </p:nvSpPr>
        <p:spPr>
          <a:xfrm>
            <a:off x="4317703" y="411359"/>
            <a:ext cx="2798453" cy="828234"/>
          </a:xfrm>
          <a:custGeom>
            <a:avLst/>
            <a:gdLst/>
            <a:ahLst/>
            <a:cxnLst/>
            <a:rect l="l" t="t" r="r" b="b"/>
            <a:pathLst>
              <a:path w="4197679" h="1242351">
                <a:moveTo>
                  <a:pt x="0" y="0"/>
                </a:moveTo>
                <a:lnTo>
                  <a:pt x="4197679" y="0"/>
                </a:lnTo>
                <a:lnTo>
                  <a:pt x="4197679" y="1242351"/>
                </a:lnTo>
                <a:lnTo>
                  <a:pt x="0" y="1242351"/>
                </a:lnTo>
                <a:lnTo>
                  <a:pt x="0" y="0"/>
                </a:lnTo>
                <a:close/>
              </a:path>
            </a:pathLst>
          </a:custGeom>
          <a:blipFill>
            <a:blip r:embed="rId4"/>
            <a:stretch>
              <a:fillRect/>
            </a:stretch>
          </a:blipFill>
        </p:spPr>
        <p:txBody>
          <a:bodyPr/>
          <a:lstStyle/>
          <a:p>
            <a:pPr defTabSz="609630"/>
            <a:endParaRPr lang="it-IT" sz="1200">
              <a:solidFill>
                <a:prstClr val="black"/>
              </a:solidFill>
              <a:latin typeface="Calibri"/>
            </a:endParaRPr>
          </a:p>
        </p:txBody>
      </p:sp>
      <p:sp>
        <p:nvSpPr>
          <p:cNvPr id="4" name="TextBox 4"/>
          <p:cNvSpPr txBox="1"/>
          <p:nvPr/>
        </p:nvSpPr>
        <p:spPr>
          <a:xfrm>
            <a:off x="1219746" y="2401631"/>
            <a:ext cx="9752509" cy="668837"/>
          </a:xfrm>
          <a:prstGeom prst="rect">
            <a:avLst/>
          </a:prstGeom>
        </p:spPr>
        <p:txBody>
          <a:bodyPr lIns="0" tIns="0" rIns="0" bIns="0" rtlCol="0" anchor="t">
            <a:spAutoFit/>
          </a:bodyPr>
          <a:lstStyle/>
          <a:p>
            <a:pPr algn="ctr" defTabSz="609630">
              <a:lnSpc>
                <a:spcPts val="5600"/>
              </a:lnSpc>
              <a:spcBef>
                <a:spcPct val="0"/>
              </a:spcBef>
            </a:pPr>
            <a:r>
              <a:rPr lang="en-US" sz="4000" b="1" dirty="0" err="1">
                <a:solidFill>
                  <a:srgbClr val="000000"/>
                </a:solidFill>
                <a:latin typeface="IBM Plex Mono Bold"/>
                <a:ea typeface="IBM Plex Mono Bold"/>
                <a:cs typeface="IBM Plex Mono Bold"/>
                <a:sym typeface="IBM Plex Mono Bold"/>
              </a:rPr>
              <a:t>Architettura</a:t>
            </a:r>
            <a:r>
              <a:rPr lang="en-US" sz="4000" b="1" dirty="0">
                <a:solidFill>
                  <a:srgbClr val="000000"/>
                </a:solidFill>
                <a:latin typeface="IBM Plex Mono Bold"/>
                <a:ea typeface="IBM Plex Mono Bold"/>
                <a:cs typeface="IBM Plex Mono Bold"/>
                <a:sym typeface="IBM Plex Mono Bold"/>
              </a:rPr>
              <a:t> del </a:t>
            </a:r>
            <a:r>
              <a:rPr lang="en-US" sz="4000" b="1" dirty="0" err="1">
                <a:solidFill>
                  <a:srgbClr val="000000"/>
                </a:solidFill>
                <a:latin typeface="IBM Plex Mono Bold"/>
                <a:ea typeface="IBM Plex Mono Bold"/>
                <a:cs typeface="IBM Plex Mono Bold"/>
                <a:sym typeface="IBM Plex Mono Bold"/>
              </a:rPr>
              <a:t>Dialogo</a:t>
            </a:r>
            <a:endParaRPr lang="en-US" sz="4000" b="1" dirty="0">
              <a:solidFill>
                <a:srgbClr val="000000"/>
              </a:solidFill>
              <a:latin typeface="IBM Plex Mono Bold"/>
              <a:ea typeface="IBM Plex Mono Bold"/>
              <a:cs typeface="IBM Plex Mono Bold"/>
              <a:sym typeface="IBM Plex Mono Bold"/>
            </a:endParaRPr>
          </a:p>
        </p:txBody>
      </p:sp>
      <p:sp>
        <p:nvSpPr>
          <p:cNvPr id="5" name="TextBox 5"/>
          <p:cNvSpPr txBox="1"/>
          <p:nvPr/>
        </p:nvSpPr>
        <p:spPr>
          <a:xfrm>
            <a:off x="855670" y="3295813"/>
            <a:ext cx="10480660" cy="1391599"/>
          </a:xfrm>
          <a:prstGeom prst="rect">
            <a:avLst/>
          </a:prstGeom>
        </p:spPr>
        <p:txBody>
          <a:bodyPr lIns="0" tIns="0" rIns="0" bIns="0" rtlCol="0" anchor="t">
            <a:spAutoFit/>
          </a:bodyPr>
          <a:lstStyle/>
          <a:p>
            <a:pPr algn="ctr" defTabSz="609630">
              <a:lnSpc>
                <a:spcPts val="3733"/>
              </a:lnSpc>
              <a:spcBef>
                <a:spcPct val="0"/>
              </a:spcBef>
            </a:pPr>
            <a:r>
              <a:rPr lang="it-IT" sz="2666" b="1" dirty="0">
                <a:solidFill>
                  <a:srgbClr val="B3153F"/>
                </a:solidFill>
                <a:latin typeface="IBM Plex Mono Bold"/>
                <a:ea typeface="IBM Plex Mono Bold"/>
                <a:cs typeface="IBM Plex Mono Bold"/>
                <a:sym typeface="IBM Plex Mono Bold"/>
              </a:rPr>
              <a:t>AI e CRM per aiutare le aziende a offrire esperienze cliente più reattive, personalizzate e sostenibili.</a:t>
            </a:r>
            <a:endParaRPr lang="en-US" sz="2666" b="1" dirty="0">
              <a:solidFill>
                <a:srgbClr val="B3153F"/>
              </a:solidFill>
              <a:latin typeface="IBM Plex Mono Bold"/>
              <a:ea typeface="IBM Plex Mono Bold"/>
              <a:cs typeface="IBM Plex Mono Bold"/>
              <a:sym typeface="IBM Plex Mono Bo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261165" y="384512"/>
            <a:ext cx="11235742" cy="466218"/>
          </a:xfrm>
          <a:prstGeom prst="rect">
            <a:avLst/>
          </a:prstGeom>
        </p:spPr>
        <p:txBody>
          <a:bodyPr wrap="square" lIns="0" tIns="0" rIns="0" bIns="0" rtlCol="0" anchor="t">
            <a:spAutoFit/>
          </a:bodyPr>
          <a:lstStyle/>
          <a:p>
            <a:pPr>
              <a:lnSpc>
                <a:spcPts val="3920"/>
              </a:lnSpc>
              <a:spcBef>
                <a:spcPct val="0"/>
              </a:spcBef>
            </a:pPr>
            <a:r>
              <a:rPr lang="it-IT" sz="2799" b="1" dirty="0">
                <a:solidFill>
                  <a:srgbClr val="B3153F"/>
                </a:solidFill>
                <a:latin typeface="IBM Plex Mono Bold"/>
                <a:ea typeface="IBM Plex Mono Bold"/>
                <a:cs typeface="IBM Plex Mono Bold"/>
                <a:sym typeface="IBM Plex Mono Bold"/>
              </a:rPr>
              <a:t>Gruppo Sesa: Innovazione Tecnologica per le aziende</a:t>
            </a:r>
          </a:p>
        </p:txBody>
      </p:sp>
      <p:pic>
        <p:nvPicPr>
          <p:cNvPr id="2" name="Immagine 1">
            <a:extLst>
              <a:ext uri="{FF2B5EF4-FFF2-40B4-BE49-F238E27FC236}">
                <a16:creationId xmlns:a16="http://schemas.microsoft.com/office/drawing/2014/main" id="{88DA955F-D661-F356-8F5D-3399E0252B50}"/>
              </a:ext>
            </a:extLst>
          </p:cNvPr>
          <p:cNvPicPr>
            <a:picLocks noChangeAspect="1"/>
          </p:cNvPicPr>
          <p:nvPr/>
        </p:nvPicPr>
        <p:blipFill>
          <a:blip r:embed="rId3"/>
          <a:stretch>
            <a:fillRect/>
          </a:stretch>
        </p:blipFill>
        <p:spPr>
          <a:xfrm>
            <a:off x="6969715" y="1538431"/>
            <a:ext cx="4529177" cy="4680446"/>
          </a:xfrm>
          <a:prstGeom prst="rect">
            <a:avLst/>
          </a:prstGeom>
        </p:spPr>
      </p:pic>
      <p:sp>
        <p:nvSpPr>
          <p:cNvPr id="21" name="Text 2">
            <a:extLst>
              <a:ext uri="{FF2B5EF4-FFF2-40B4-BE49-F238E27FC236}">
                <a16:creationId xmlns:a16="http://schemas.microsoft.com/office/drawing/2014/main" id="{2D0FACA6-0E87-36DF-8EB1-0E7EF4F74C91}"/>
              </a:ext>
            </a:extLst>
          </p:cNvPr>
          <p:cNvSpPr/>
          <p:nvPr/>
        </p:nvSpPr>
        <p:spPr>
          <a:xfrm>
            <a:off x="1225267" y="2542478"/>
            <a:ext cx="2002532" cy="381993"/>
          </a:xfrm>
          <a:prstGeom prst="rect">
            <a:avLst/>
          </a:prstGeom>
          <a:noFill/>
          <a:ln/>
        </p:spPr>
        <p:txBody>
          <a:bodyPr wrap="none" lIns="0" tIns="0" rIns="0" bIns="0" rtlCol="0" anchor="t"/>
          <a:lstStyle/>
          <a:p>
            <a:pPr algn="ctr">
              <a:lnSpc>
                <a:spcPts val="3000"/>
              </a:lnSpc>
            </a:pPr>
            <a:r>
              <a:rPr lang="en-US" sz="2400" b="1" dirty="0">
                <a:solidFill>
                  <a:srgbClr val="B3003C"/>
                </a:solidFill>
                <a:latin typeface="Arial" panose="020B0604020202020204" pitchFamily="34" charset="0"/>
                <a:cs typeface="Arial" panose="020B0604020202020204" pitchFamily="34" charset="0"/>
              </a:rPr>
              <a:t>6.500</a:t>
            </a:r>
          </a:p>
        </p:txBody>
      </p:sp>
      <p:sp>
        <p:nvSpPr>
          <p:cNvPr id="23" name="Text 3">
            <a:extLst>
              <a:ext uri="{FF2B5EF4-FFF2-40B4-BE49-F238E27FC236}">
                <a16:creationId xmlns:a16="http://schemas.microsoft.com/office/drawing/2014/main" id="{65A62A46-A9C0-F286-4BFD-DAA7F3D38A2D}"/>
              </a:ext>
            </a:extLst>
          </p:cNvPr>
          <p:cNvSpPr/>
          <p:nvPr/>
        </p:nvSpPr>
        <p:spPr>
          <a:xfrm>
            <a:off x="1502931" y="3799367"/>
            <a:ext cx="1447205" cy="180876"/>
          </a:xfrm>
          <a:prstGeom prst="rect">
            <a:avLst/>
          </a:prstGeom>
          <a:noFill/>
          <a:ln/>
        </p:spPr>
        <p:txBody>
          <a:bodyPr wrap="none" lIns="0" tIns="0" rIns="0" bIns="0" rtlCol="0" anchor="t"/>
          <a:lstStyle/>
          <a:p>
            <a:pPr algn="ctr">
              <a:lnSpc>
                <a:spcPts val="1417"/>
              </a:lnSpc>
            </a:pPr>
            <a:r>
              <a:rPr lang="en-US" b="1" dirty="0" err="1">
                <a:solidFill>
                  <a:srgbClr val="B3003C"/>
                </a:solidFill>
                <a:latin typeface="Arial" panose="020B0604020202020204" pitchFamily="34" charset="0"/>
                <a:cs typeface="Arial" panose="020B0604020202020204" pitchFamily="34" charset="0"/>
              </a:rPr>
              <a:t>Risorse</a:t>
            </a:r>
            <a:r>
              <a:rPr lang="en-US" b="1" dirty="0">
                <a:solidFill>
                  <a:srgbClr val="B3003C"/>
                </a:solidFill>
                <a:latin typeface="Arial" panose="020B0604020202020204" pitchFamily="34" charset="0"/>
                <a:cs typeface="Arial" panose="020B0604020202020204" pitchFamily="34" charset="0"/>
              </a:rPr>
              <a:t> </a:t>
            </a:r>
            <a:r>
              <a:rPr lang="en-US" b="1" dirty="0" err="1">
                <a:solidFill>
                  <a:srgbClr val="B3003C"/>
                </a:solidFill>
                <a:latin typeface="Arial" panose="020B0604020202020204" pitchFamily="34" charset="0"/>
                <a:cs typeface="Arial" panose="020B0604020202020204" pitchFamily="34" charset="0"/>
              </a:rPr>
              <a:t>Umane</a:t>
            </a:r>
            <a:endParaRPr lang="en-US" b="1" dirty="0">
              <a:solidFill>
                <a:srgbClr val="B3003C"/>
              </a:solidFill>
              <a:latin typeface="Arial" panose="020B0604020202020204" pitchFamily="34" charset="0"/>
              <a:cs typeface="Arial" panose="020B0604020202020204" pitchFamily="34" charset="0"/>
            </a:endParaRPr>
          </a:p>
        </p:txBody>
      </p:sp>
      <p:sp>
        <p:nvSpPr>
          <p:cNvPr id="24" name="Text 4">
            <a:extLst>
              <a:ext uri="{FF2B5EF4-FFF2-40B4-BE49-F238E27FC236}">
                <a16:creationId xmlns:a16="http://schemas.microsoft.com/office/drawing/2014/main" id="{21CDCC2A-69F7-C044-0E5F-31F7432599E5}"/>
              </a:ext>
            </a:extLst>
          </p:cNvPr>
          <p:cNvSpPr/>
          <p:nvPr/>
        </p:nvSpPr>
        <p:spPr>
          <a:xfrm>
            <a:off x="725755" y="4098788"/>
            <a:ext cx="3001556" cy="540885"/>
          </a:xfrm>
          <a:prstGeom prst="rect">
            <a:avLst/>
          </a:prstGeom>
          <a:noFill/>
          <a:ln/>
        </p:spPr>
        <p:txBody>
          <a:bodyPr wrap="square" lIns="0" tIns="0" rIns="0" bIns="0" rtlCol="0" anchor="t"/>
          <a:lstStyle/>
          <a:p>
            <a:pPr algn="ctr">
              <a:lnSpc>
                <a:spcPts val="1600"/>
              </a:lnSpc>
            </a:pPr>
            <a:r>
              <a:rPr lang="it-IT" sz="1600" noProof="0" dirty="0">
                <a:solidFill>
                  <a:schemeClr val="tx2"/>
                </a:solidFill>
                <a:latin typeface="Arial" panose="020B0604020202020204" pitchFamily="34" charset="0"/>
              </a:rPr>
              <a:t>Un team, in continuo aumento,  di professionisti altamente qualificati dedicati all'innovazione</a:t>
            </a:r>
          </a:p>
        </p:txBody>
      </p:sp>
      <p:sp>
        <p:nvSpPr>
          <p:cNvPr id="25" name="Text 5">
            <a:extLst>
              <a:ext uri="{FF2B5EF4-FFF2-40B4-BE49-F238E27FC236}">
                <a16:creationId xmlns:a16="http://schemas.microsoft.com/office/drawing/2014/main" id="{8C06FFA7-FDA9-B549-2B9F-6DE8D5F90C8C}"/>
              </a:ext>
            </a:extLst>
          </p:cNvPr>
          <p:cNvSpPr/>
          <p:nvPr/>
        </p:nvSpPr>
        <p:spPr>
          <a:xfrm>
            <a:off x="4570626" y="2542478"/>
            <a:ext cx="2002532" cy="381993"/>
          </a:xfrm>
          <a:prstGeom prst="rect">
            <a:avLst/>
          </a:prstGeom>
          <a:noFill/>
          <a:ln/>
        </p:spPr>
        <p:txBody>
          <a:bodyPr wrap="none" lIns="0" tIns="0" rIns="0" bIns="0" rtlCol="0" anchor="t"/>
          <a:lstStyle/>
          <a:p>
            <a:pPr algn="ctr">
              <a:lnSpc>
                <a:spcPts val="3000"/>
              </a:lnSpc>
            </a:pPr>
            <a:r>
              <a:rPr lang="en-US" sz="2400" b="1" dirty="0">
                <a:solidFill>
                  <a:srgbClr val="B3003C"/>
                </a:solidFill>
                <a:latin typeface="Arial" panose="020B0604020202020204" pitchFamily="34" charset="0"/>
                <a:cs typeface="Arial" panose="020B0604020202020204" pitchFamily="34" charset="0"/>
              </a:rPr>
              <a:t>3.357M</a:t>
            </a:r>
          </a:p>
        </p:txBody>
      </p:sp>
      <p:sp>
        <p:nvSpPr>
          <p:cNvPr id="27" name="Text 6">
            <a:extLst>
              <a:ext uri="{FF2B5EF4-FFF2-40B4-BE49-F238E27FC236}">
                <a16:creationId xmlns:a16="http://schemas.microsoft.com/office/drawing/2014/main" id="{88B2B832-4DA8-1396-C580-8CC84A1861C7}"/>
              </a:ext>
            </a:extLst>
          </p:cNvPr>
          <p:cNvSpPr/>
          <p:nvPr/>
        </p:nvSpPr>
        <p:spPr>
          <a:xfrm>
            <a:off x="4848290" y="3799367"/>
            <a:ext cx="1447205" cy="180876"/>
          </a:xfrm>
          <a:prstGeom prst="rect">
            <a:avLst/>
          </a:prstGeom>
          <a:noFill/>
          <a:ln/>
        </p:spPr>
        <p:txBody>
          <a:bodyPr wrap="none" lIns="0" tIns="0" rIns="0" bIns="0" rtlCol="0" anchor="t"/>
          <a:lstStyle/>
          <a:p>
            <a:pPr algn="ctr">
              <a:lnSpc>
                <a:spcPts val="1417"/>
              </a:lnSpc>
            </a:pPr>
            <a:r>
              <a:rPr lang="en-US" b="1" dirty="0">
                <a:solidFill>
                  <a:srgbClr val="B3003C"/>
                </a:solidFill>
                <a:latin typeface="Arial" panose="020B0604020202020204" pitchFamily="34" charset="0"/>
                <a:cs typeface="Arial" panose="020B0604020202020204" pitchFamily="34" charset="0"/>
              </a:rPr>
              <a:t>Ricavi</a:t>
            </a:r>
          </a:p>
        </p:txBody>
      </p:sp>
      <p:sp>
        <p:nvSpPr>
          <p:cNvPr id="28" name="Text 7">
            <a:extLst>
              <a:ext uri="{FF2B5EF4-FFF2-40B4-BE49-F238E27FC236}">
                <a16:creationId xmlns:a16="http://schemas.microsoft.com/office/drawing/2014/main" id="{B7BBEE58-5E85-2E61-8891-BF4B9FBE6EDF}"/>
              </a:ext>
            </a:extLst>
          </p:cNvPr>
          <p:cNvSpPr/>
          <p:nvPr/>
        </p:nvSpPr>
        <p:spPr>
          <a:xfrm>
            <a:off x="4229004" y="4109939"/>
            <a:ext cx="2685775" cy="655305"/>
          </a:xfrm>
          <a:prstGeom prst="rect">
            <a:avLst/>
          </a:prstGeom>
          <a:noFill/>
          <a:ln/>
        </p:spPr>
        <p:txBody>
          <a:bodyPr wrap="square" lIns="0" tIns="0" rIns="0" bIns="0" rtlCol="0" anchor="t"/>
          <a:lstStyle/>
          <a:p>
            <a:pPr algn="ctr">
              <a:lnSpc>
                <a:spcPts val="1600"/>
              </a:lnSpc>
            </a:pPr>
            <a:r>
              <a:rPr lang="it-IT" sz="1600" noProof="0" dirty="0">
                <a:solidFill>
                  <a:schemeClr val="tx2"/>
                </a:solidFill>
                <a:latin typeface="Arial" panose="020B0604020202020204" pitchFamily="34" charset="0"/>
              </a:rPr>
              <a:t>€3.357 milioni con crescita +4,6% anno su anno</a:t>
            </a:r>
          </a:p>
        </p:txBody>
      </p:sp>
      <p:sp>
        <p:nvSpPr>
          <p:cNvPr id="32" name="Freeform 3">
            <a:extLst>
              <a:ext uri="{FF2B5EF4-FFF2-40B4-BE49-F238E27FC236}">
                <a16:creationId xmlns:a16="http://schemas.microsoft.com/office/drawing/2014/main" id="{40D421BF-CE08-D566-1D67-41F2C66AEE93}"/>
              </a:ext>
            </a:extLst>
          </p:cNvPr>
          <p:cNvSpPr>
            <a:spLocks noChangeAspect="1"/>
          </p:cNvSpPr>
          <p:nvPr/>
        </p:nvSpPr>
        <p:spPr>
          <a:xfrm>
            <a:off x="1872225" y="3116205"/>
            <a:ext cx="708617" cy="504000"/>
          </a:xfrm>
          <a:custGeom>
            <a:avLst/>
            <a:gdLst/>
            <a:ahLst/>
            <a:cxnLst/>
            <a:rect l="l" t="t" r="r" b="b"/>
            <a:pathLst>
              <a:path w="5785308" h="4114800">
                <a:moveTo>
                  <a:pt x="0" y="0"/>
                </a:moveTo>
                <a:lnTo>
                  <a:pt x="5785307" y="0"/>
                </a:lnTo>
                <a:lnTo>
                  <a:pt x="578530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33" name="Freeform 2">
            <a:extLst>
              <a:ext uri="{FF2B5EF4-FFF2-40B4-BE49-F238E27FC236}">
                <a16:creationId xmlns:a16="http://schemas.microsoft.com/office/drawing/2014/main" id="{9B06C268-3B92-E9F6-1CEB-618091C847E8}"/>
              </a:ext>
            </a:extLst>
          </p:cNvPr>
          <p:cNvSpPr>
            <a:spLocks noChangeAspect="1"/>
          </p:cNvSpPr>
          <p:nvPr/>
        </p:nvSpPr>
        <p:spPr>
          <a:xfrm>
            <a:off x="5229892" y="3058633"/>
            <a:ext cx="684000" cy="6840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DDA5D-F56C-0CA3-18DB-A1D2093C5FC7}"/>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D610AB0B-1D09-E8ED-9466-4BE68AFEFB30}"/>
              </a:ext>
            </a:extLst>
          </p:cNvPr>
          <p:cNvSpPr txBox="1"/>
          <p:nvPr/>
        </p:nvSpPr>
        <p:spPr>
          <a:xfrm>
            <a:off x="261165" y="384512"/>
            <a:ext cx="11235742" cy="966355"/>
          </a:xfrm>
          <a:prstGeom prst="rect">
            <a:avLst/>
          </a:prstGeom>
        </p:spPr>
        <p:txBody>
          <a:bodyPr wrap="square" lIns="0" tIns="0" rIns="0" bIns="0" rtlCol="0" anchor="t">
            <a:spAutoFit/>
          </a:bodyPr>
          <a:lstStyle/>
          <a:p>
            <a:pPr>
              <a:lnSpc>
                <a:spcPts val="3920"/>
              </a:lnSpc>
              <a:spcBef>
                <a:spcPct val="0"/>
              </a:spcBef>
            </a:pPr>
            <a:r>
              <a:rPr lang="it-IT" sz="2799" b="1" dirty="0">
                <a:solidFill>
                  <a:srgbClr val="B3153F"/>
                </a:solidFill>
                <a:latin typeface="IBM Plex Mono Bold"/>
                <a:ea typeface="IBM Plex Mono Bold"/>
                <a:cs typeface="IBM Plex Mono Bold"/>
                <a:sym typeface="IBM Plex Mono Bold"/>
              </a:rPr>
              <a:t>Base Digitale Platform: dove la tecnologia diventa esperienza</a:t>
            </a:r>
          </a:p>
        </p:txBody>
      </p:sp>
      <p:pic>
        <p:nvPicPr>
          <p:cNvPr id="3" name="Picture 2">
            <a:extLst>
              <a:ext uri="{FF2B5EF4-FFF2-40B4-BE49-F238E27FC236}">
                <a16:creationId xmlns:a16="http://schemas.microsoft.com/office/drawing/2014/main" id="{AEA6DC33-E6EF-BBDF-5C2C-74E8B5712162}"/>
              </a:ext>
            </a:extLst>
          </p:cNvPr>
          <p:cNvPicPr>
            <a:picLocks noChangeAspect="1"/>
          </p:cNvPicPr>
          <p:nvPr/>
        </p:nvPicPr>
        <p:blipFill>
          <a:blip r:embed="rId2"/>
          <a:stretch>
            <a:fillRect/>
          </a:stretch>
        </p:blipFill>
        <p:spPr>
          <a:xfrm>
            <a:off x="323732" y="1321193"/>
            <a:ext cx="4973320" cy="4973320"/>
          </a:xfrm>
          <a:prstGeom prst="rect">
            <a:avLst/>
          </a:prstGeom>
        </p:spPr>
      </p:pic>
      <p:sp>
        <p:nvSpPr>
          <p:cNvPr id="32" name="TextBox 15">
            <a:extLst>
              <a:ext uri="{FF2B5EF4-FFF2-40B4-BE49-F238E27FC236}">
                <a16:creationId xmlns:a16="http://schemas.microsoft.com/office/drawing/2014/main" id="{5C41EB09-853B-3A83-B323-6BB1432040C8}"/>
              </a:ext>
            </a:extLst>
          </p:cNvPr>
          <p:cNvSpPr txBox="1"/>
          <p:nvPr/>
        </p:nvSpPr>
        <p:spPr>
          <a:xfrm>
            <a:off x="5032746" y="1411620"/>
            <a:ext cx="6928279" cy="2308324"/>
          </a:xfrm>
          <a:prstGeom prst="rect">
            <a:avLst/>
          </a:prstGeom>
          <a:noFill/>
        </p:spPr>
        <p:txBody>
          <a:bodyPr wrap="square">
            <a:spAutoFit/>
          </a:bodyPr>
          <a:lstStyle/>
          <a:p>
            <a:pPr algn="just">
              <a:spcBef>
                <a:spcPts val="2811"/>
              </a:spcBef>
              <a:buSzPct val="100000"/>
            </a:pPr>
            <a:r>
              <a:rPr lang="it-IT" dirty="0">
                <a:solidFill>
                  <a:schemeClr val="tx2"/>
                </a:solidFill>
                <a:latin typeface="Arial" panose="020B0604020202020204" pitchFamily="34" charset="0"/>
              </a:rPr>
              <a:t>Base Digitale Platform, è la Business Unit del gruppo Base Digitale, nata dalla fusione di IFM </a:t>
            </a:r>
            <a:r>
              <a:rPr lang="it-IT" dirty="0" err="1">
                <a:solidFill>
                  <a:schemeClr val="tx2"/>
                </a:solidFill>
                <a:latin typeface="Arial" panose="020B0604020202020204" pitchFamily="34" charset="0"/>
              </a:rPr>
              <a:t>Infomaster</a:t>
            </a:r>
            <a:r>
              <a:rPr lang="it-IT" dirty="0">
                <a:solidFill>
                  <a:schemeClr val="tx2"/>
                </a:solidFill>
                <a:latin typeface="Arial" panose="020B0604020202020204" pitchFamily="34" charset="0"/>
              </a:rPr>
              <a:t> Spa e DVR Srl, dedicata allo sviluppo di piattaforme digitali all'avanguardia che consentono ai nostri clienti di accelerare la trasformazione digitale, garantendo una Customer Experience ottimale. La nostra Business Unit si distingue per l'offerta di piattaforme proprietarie di Omnichannel Contact Center e Customer </a:t>
            </a:r>
            <a:r>
              <a:rPr lang="it-IT" dirty="0" err="1">
                <a:solidFill>
                  <a:schemeClr val="tx2"/>
                </a:solidFill>
                <a:latin typeface="Arial" panose="020B0604020202020204" pitchFamily="34" charset="0"/>
              </a:rPr>
              <a:t>Relationship</a:t>
            </a:r>
            <a:r>
              <a:rPr lang="it-IT" dirty="0">
                <a:solidFill>
                  <a:schemeClr val="tx2"/>
                </a:solidFill>
                <a:latin typeface="Arial" panose="020B0604020202020204" pitchFamily="34" charset="0"/>
              </a:rPr>
              <a:t> Management, integrate con soluzioni di Intelligenza Artificiale.</a:t>
            </a:r>
          </a:p>
        </p:txBody>
      </p:sp>
      <p:sp>
        <p:nvSpPr>
          <p:cNvPr id="33" name="Text 2">
            <a:extLst>
              <a:ext uri="{FF2B5EF4-FFF2-40B4-BE49-F238E27FC236}">
                <a16:creationId xmlns:a16="http://schemas.microsoft.com/office/drawing/2014/main" id="{D22F17BA-11CA-3767-5142-13198FE9BE44}"/>
              </a:ext>
            </a:extLst>
          </p:cNvPr>
          <p:cNvSpPr/>
          <p:nvPr/>
        </p:nvSpPr>
        <p:spPr>
          <a:xfrm>
            <a:off x="5094734" y="3925224"/>
            <a:ext cx="2002532" cy="381993"/>
          </a:xfrm>
          <a:prstGeom prst="rect">
            <a:avLst/>
          </a:prstGeom>
          <a:noFill/>
          <a:ln/>
        </p:spPr>
        <p:txBody>
          <a:bodyPr wrap="none" lIns="0" tIns="0" rIns="0" bIns="0" rtlCol="0" anchor="t"/>
          <a:lstStyle/>
          <a:p>
            <a:pPr algn="ctr">
              <a:lnSpc>
                <a:spcPts val="3000"/>
              </a:lnSpc>
            </a:pPr>
            <a:r>
              <a:rPr lang="en-US" sz="2400" b="1" dirty="0">
                <a:solidFill>
                  <a:srgbClr val="B3003C"/>
                </a:solidFill>
                <a:latin typeface="Arial" panose="020B0604020202020204" pitchFamily="34" charset="0"/>
                <a:cs typeface="Arial" panose="020B0604020202020204" pitchFamily="34" charset="0"/>
              </a:rPr>
              <a:t>90</a:t>
            </a:r>
          </a:p>
        </p:txBody>
      </p:sp>
      <p:sp>
        <p:nvSpPr>
          <p:cNvPr id="35" name="Text 3">
            <a:extLst>
              <a:ext uri="{FF2B5EF4-FFF2-40B4-BE49-F238E27FC236}">
                <a16:creationId xmlns:a16="http://schemas.microsoft.com/office/drawing/2014/main" id="{AD352CE3-78C2-27DD-C78B-01DC37B5DA98}"/>
              </a:ext>
            </a:extLst>
          </p:cNvPr>
          <p:cNvSpPr/>
          <p:nvPr/>
        </p:nvSpPr>
        <p:spPr>
          <a:xfrm>
            <a:off x="5376682" y="5138254"/>
            <a:ext cx="1447205" cy="180876"/>
          </a:xfrm>
          <a:prstGeom prst="rect">
            <a:avLst/>
          </a:prstGeom>
          <a:noFill/>
          <a:ln/>
        </p:spPr>
        <p:txBody>
          <a:bodyPr wrap="none" lIns="0" tIns="0" rIns="0" bIns="0" rtlCol="0" anchor="t"/>
          <a:lstStyle/>
          <a:p>
            <a:pPr algn="ctr">
              <a:lnSpc>
                <a:spcPts val="1417"/>
              </a:lnSpc>
            </a:pPr>
            <a:r>
              <a:rPr lang="en-US" b="1" dirty="0" err="1">
                <a:solidFill>
                  <a:srgbClr val="B3003C"/>
                </a:solidFill>
                <a:latin typeface="Arial" panose="020B0604020202020204" pitchFamily="34" charset="0"/>
                <a:cs typeface="Arial" panose="020B0604020202020204" pitchFamily="34" charset="0"/>
              </a:rPr>
              <a:t>Risorse</a:t>
            </a:r>
            <a:r>
              <a:rPr lang="en-US" b="1" dirty="0">
                <a:solidFill>
                  <a:srgbClr val="B3003C"/>
                </a:solidFill>
                <a:latin typeface="Arial" panose="020B0604020202020204" pitchFamily="34" charset="0"/>
                <a:cs typeface="Arial" panose="020B0604020202020204" pitchFamily="34" charset="0"/>
              </a:rPr>
              <a:t> </a:t>
            </a:r>
            <a:r>
              <a:rPr lang="en-US" b="1" dirty="0" err="1">
                <a:solidFill>
                  <a:srgbClr val="B3003C"/>
                </a:solidFill>
                <a:latin typeface="Arial" panose="020B0604020202020204" pitchFamily="34" charset="0"/>
                <a:cs typeface="Arial" panose="020B0604020202020204" pitchFamily="34" charset="0"/>
              </a:rPr>
              <a:t>Umane</a:t>
            </a:r>
            <a:endParaRPr lang="en-US" b="1" dirty="0">
              <a:solidFill>
                <a:srgbClr val="B3003C"/>
              </a:solidFill>
              <a:latin typeface="Arial" panose="020B0604020202020204" pitchFamily="34" charset="0"/>
              <a:cs typeface="Arial" panose="020B0604020202020204" pitchFamily="34" charset="0"/>
            </a:endParaRPr>
          </a:p>
        </p:txBody>
      </p:sp>
      <p:sp>
        <p:nvSpPr>
          <p:cNvPr id="36" name="Text 5">
            <a:extLst>
              <a:ext uri="{FF2B5EF4-FFF2-40B4-BE49-F238E27FC236}">
                <a16:creationId xmlns:a16="http://schemas.microsoft.com/office/drawing/2014/main" id="{CB1AB6C6-6DDE-DE73-6BEF-05814AE25DE6}"/>
              </a:ext>
            </a:extLst>
          </p:cNvPr>
          <p:cNvSpPr/>
          <p:nvPr/>
        </p:nvSpPr>
        <p:spPr>
          <a:xfrm>
            <a:off x="8591183" y="3925224"/>
            <a:ext cx="2002532" cy="381993"/>
          </a:xfrm>
          <a:prstGeom prst="rect">
            <a:avLst/>
          </a:prstGeom>
          <a:noFill/>
          <a:ln/>
        </p:spPr>
        <p:txBody>
          <a:bodyPr wrap="none" lIns="0" tIns="0" rIns="0" bIns="0" rtlCol="0" anchor="t"/>
          <a:lstStyle/>
          <a:p>
            <a:pPr algn="ctr">
              <a:lnSpc>
                <a:spcPts val="3000"/>
              </a:lnSpc>
            </a:pPr>
            <a:r>
              <a:rPr lang="en-US" sz="2400" b="1" dirty="0">
                <a:solidFill>
                  <a:srgbClr val="B3003C"/>
                </a:solidFill>
                <a:latin typeface="Arial" panose="020B0604020202020204" pitchFamily="34" charset="0"/>
                <a:cs typeface="Arial" panose="020B0604020202020204" pitchFamily="34" charset="0"/>
              </a:rPr>
              <a:t>12M</a:t>
            </a:r>
          </a:p>
        </p:txBody>
      </p:sp>
      <p:sp>
        <p:nvSpPr>
          <p:cNvPr id="38" name="Text 6">
            <a:extLst>
              <a:ext uri="{FF2B5EF4-FFF2-40B4-BE49-F238E27FC236}">
                <a16:creationId xmlns:a16="http://schemas.microsoft.com/office/drawing/2014/main" id="{7A940D82-0B3F-FBD5-BE3F-4A34C6E24D38}"/>
              </a:ext>
            </a:extLst>
          </p:cNvPr>
          <p:cNvSpPr/>
          <p:nvPr/>
        </p:nvSpPr>
        <p:spPr>
          <a:xfrm>
            <a:off x="8868847" y="5138254"/>
            <a:ext cx="1447205" cy="180876"/>
          </a:xfrm>
          <a:prstGeom prst="rect">
            <a:avLst/>
          </a:prstGeom>
          <a:noFill/>
          <a:ln/>
        </p:spPr>
        <p:txBody>
          <a:bodyPr wrap="none" lIns="0" tIns="0" rIns="0" bIns="0" rtlCol="0" anchor="t"/>
          <a:lstStyle/>
          <a:p>
            <a:pPr algn="ctr">
              <a:lnSpc>
                <a:spcPts val="1417"/>
              </a:lnSpc>
            </a:pPr>
            <a:r>
              <a:rPr lang="en-US" b="1" dirty="0">
                <a:solidFill>
                  <a:srgbClr val="B3003C"/>
                </a:solidFill>
                <a:latin typeface="Arial" panose="020B0604020202020204" pitchFamily="34" charset="0"/>
                <a:cs typeface="Arial" panose="020B0604020202020204" pitchFamily="34" charset="0"/>
              </a:rPr>
              <a:t>Ricavi</a:t>
            </a:r>
          </a:p>
        </p:txBody>
      </p:sp>
      <p:sp>
        <p:nvSpPr>
          <p:cNvPr id="39" name="Freeform 3">
            <a:extLst>
              <a:ext uri="{FF2B5EF4-FFF2-40B4-BE49-F238E27FC236}">
                <a16:creationId xmlns:a16="http://schemas.microsoft.com/office/drawing/2014/main" id="{9F572116-9E06-3492-233C-DA4A92D353AB}"/>
              </a:ext>
            </a:extLst>
          </p:cNvPr>
          <p:cNvSpPr>
            <a:spLocks noChangeAspect="1"/>
          </p:cNvSpPr>
          <p:nvPr/>
        </p:nvSpPr>
        <p:spPr>
          <a:xfrm>
            <a:off x="5745976" y="4480722"/>
            <a:ext cx="708617" cy="504000"/>
          </a:xfrm>
          <a:custGeom>
            <a:avLst/>
            <a:gdLst/>
            <a:ahLst/>
            <a:cxnLst/>
            <a:rect l="l" t="t" r="r" b="b"/>
            <a:pathLst>
              <a:path w="5785308" h="4114800">
                <a:moveTo>
                  <a:pt x="0" y="0"/>
                </a:moveTo>
                <a:lnTo>
                  <a:pt x="5785307" y="0"/>
                </a:lnTo>
                <a:lnTo>
                  <a:pt x="57853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0" name="Freeform 2">
            <a:extLst>
              <a:ext uri="{FF2B5EF4-FFF2-40B4-BE49-F238E27FC236}">
                <a16:creationId xmlns:a16="http://schemas.microsoft.com/office/drawing/2014/main" id="{E8CE10A9-FB77-37F8-0E9B-51408A063391}"/>
              </a:ext>
            </a:extLst>
          </p:cNvPr>
          <p:cNvSpPr>
            <a:spLocks noChangeAspect="1"/>
          </p:cNvSpPr>
          <p:nvPr/>
        </p:nvSpPr>
        <p:spPr>
          <a:xfrm>
            <a:off x="9250449" y="4393501"/>
            <a:ext cx="684000" cy="6840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Tree>
    <p:extLst>
      <p:ext uri="{BB962C8B-B14F-4D97-AF65-F5344CB8AC3E}">
        <p14:creationId xmlns:p14="http://schemas.microsoft.com/office/powerpoint/2010/main" val="2000044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B377E-C860-B256-8597-F609B5D4E6BE}"/>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FF36DDE5-C590-0E25-B13D-146B8207C69C}"/>
              </a:ext>
            </a:extLst>
          </p:cNvPr>
          <p:cNvSpPr txBox="1"/>
          <p:nvPr/>
        </p:nvSpPr>
        <p:spPr>
          <a:xfrm>
            <a:off x="261165" y="384512"/>
            <a:ext cx="11235742" cy="466218"/>
          </a:xfrm>
          <a:prstGeom prst="rect">
            <a:avLst/>
          </a:prstGeom>
        </p:spPr>
        <p:txBody>
          <a:bodyPr wrap="square" lIns="0" tIns="0" rIns="0" bIns="0" rtlCol="0" anchor="t">
            <a:spAutoFit/>
          </a:bodyPr>
          <a:lstStyle/>
          <a:p>
            <a:pPr>
              <a:lnSpc>
                <a:spcPts val="3920"/>
              </a:lnSpc>
              <a:spcBef>
                <a:spcPct val="0"/>
              </a:spcBef>
            </a:pPr>
            <a:r>
              <a:rPr lang="it-IT" sz="2799" b="1" dirty="0">
                <a:solidFill>
                  <a:srgbClr val="B3153F"/>
                </a:solidFill>
                <a:latin typeface="IBM Plex Mono Bold"/>
                <a:ea typeface="IBM Plex Mono Bold"/>
                <a:cs typeface="IBM Plex Mono Bold"/>
                <a:sym typeface="IBM Plex Mono Bold"/>
              </a:rPr>
              <a:t>Base Digitale Platform: i nostri clienti</a:t>
            </a:r>
          </a:p>
        </p:txBody>
      </p:sp>
      <p:sp>
        <p:nvSpPr>
          <p:cNvPr id="2" name="Rectangle 60">
            <a:extLst>
              <a:ext uri="{FF2B5EF4-FFF2-40B4-BE49-F238E27FC236}">
                <a16:creationId xmlns:a16="http://schemas.microsoft.com/office/drawing/2014/main" id="{A041B94F-CFBF-70FC-05D6-35364288365D}"/>
              </a:ext>
            </a:extLst>
          </p:cNvPr>
          <p:cNvSpPr/>
          <p:nvPr/>
        </p:nvSpPr>
        <p:spPr>
          <a:xfrm>
            <a:off x="629919" y="1322712"/>
            <a:ext cx="10942321" cy="50400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4" name="Object 8">
            <a:extLst>
              <a:ext uri="{FF2B5EF4-FFF2-40B4-BE49-F238E27FC236}">
                <a16:creationId xmlns:a16="http://schemas.microsoft.com/office/drawing/2014/main" id="{48C7C09F-4A42-B94B-DE8C-EC63DF8A1200}"/>
              </a:ext>
            </a:extLst>
          </p:cNvPr>
          <p:cNvSpPr/>
          <p:nvPr/>
        </p:nvSpPr>
        <p:spPr>
          <a:xfrm>
            <a:off x="961784" y="6559418"/>
            <a:ext cx="10265383" cy="118914"/>
          </a:xfrm>
          <a:prstGeom prst="rect">
            <a:avLst/>
          </a:prstGeom>
          <a:noFill/>
        </p:spPr>
        <p:txBody>
          <a:bodyPr wrap="square" lIns="0" tIns="0" rIns="0" bIns="0" rtlCol="0" anchor="ctr"/>
          <a:lstStyle/>
          <a:p>
            <a:pPr algn="ctr">
              <a:lnSpc>
                <a:spcPts val="938"/>
              </a:lnSpc>
              <a:buNone/>
            </a:pPr>
            <a:r>
              <a:rPr lang="en-US" sz="825">
                <a:solidFill>
                  <a:srgbClr val="FFFFFF"/>
                </a:solidFill>
                <a:latin typeface="Roboto" pitchFamily="34" charset="0"/>
                <a:ea typeface="Roboto" pitchFamily="34" charset="-122"/>
                <a:cs typeface="Roboto" pitchFamily="34" charset="-120"/>
              </a:rPr>
              <a:t>Documento Riservato</a:t>
            </a:r>
            <a:endParaRPr lang="en-US"/>
          </a:p>
        </p:txBody>
      </p:sp>
      <p:pic>
        <p:nvPicPr>
          <p:cNvPr id="5" name="Picture 57">
            <a:extLst>
              <a:ext uri="{FF2B5EF4-FFF2-40B4-BE49-F238E27FC236}">
                <a16:creationId xmlns:a16="http://schemas.microsoft.com/office/drawing/2014/main" id="{62DC8622-4F94-2DA0-2BF6-0730E8FA70FB}"/>
              </a:ext>
            </a:extLst>
          </p:cNvPr>
          <p:cNvPicPr>
            <a:picLocks noChangeAspect="1"/>
          </p:cNvPicPr>
          <p:nvPr/>
        </p:nvPicPr>
        <p:blipFill>
          <a:blip r:embed="rId2"/>
          <a:stretch>
            <a:fillRect/>
          </a:stretch>
        </p:blipFill>
        <p:spPr>
          <a:xfrm>
            <a:off x="10015413" y="2651647"/>
            <a:ext cx="1202267" cy="745067"/>
          </a:xfrm>
          <a:prstGeom prst="rect">
            <a:avLst/>
          </a:prstGeom>
        </p:spPr>
      </p:pic>
      <p:pic>
        <p:nvPicPr>
          <p:cNvPr id="6" name="Picture 49">
            <a:extLst>
              <a:ext uri="{FF2B5EF4-FFF2-40B4-BE49-F238E27FC236}">
                <a16:creationId xmlns:a16="http://schemas.microsoft.com/office/drawing/2014/main" id="{CC08D489-7EBC-7F06-E890-8451F61835F0}"/>
              </a:ext>
            </a:extLst>
          </p:cNvPr>
          <p:cNvPicPr>
            <a:picLocks noChangeAspect="1"/>
          </p:cNvPicPr>
          <p:nvPr/>
        </p:nvPicPr>
        <p:blipFill>
          <a:blip r:embed="rId3"/>
          <a:stretch>
            <a:fillRect/>
          </a:stretch>
        </p:blipFill>
        <p:spPr>
          <a:xfrm>
            <a:off x="4622288" y="1955800"/>
            <a:ext cx="1391957" cy="657550"/>
          </a:xfrm>
          <a:prstGeom prst="rect">
            <a:avLst/>
          </a:prstGeom>
        </p:spPr>
      </p:pic>
      <p:pic>
        <p:nvPicPr>
          <p:cNvPr id="7" name="Picture 56">
            <a:extLst>
              <a:ext uri="{FF2B5EF4-FFF2-40B4-BE49-F238E27FC236}">
                <a16:creationId xmlns:a16="http://schemas.microsoft.com/office/drawing/2014/main" id="{B9764980-51B3-BF04-35CA-C9F1861D9D16}"/>
              </a:ext>
            </a:extLst>
          </p:cNvPr>
          <p:cNvPicPr>
            <a:picLocks noChangeAspect="1"/>
          </p:cNvPicPr>
          <p:nvPr/>
        </p:nvPicPr>
        <p:blipFill>
          <a:blip r:embed="rId4"/>
          <a:stretch>
            <a:fillRect/>
          </a:stretch>
        </p:blipFill>
        <p:spPr>
          <a:xfrm>
            <a:off x="10519297" y="1820333"/>
            <a:ext cx="948267" cy="948267"/>
          </a:xfrm>
          <a:prstGeom prst="rect">
            <a:avLst/>
          </a:prstGeom>
        </p:spPr>
      </p:pic>
      <p:pic>
        <p:nvPicPr>
          <p:cNvPr id="8" name="Picture 52">
            <a:extLst>
              <a:ext uri="{FF2B5EF4-FFF2-40B4-BE49-F238E27FC236}">
                <a16:creationId xmlns:a16="http://schemas.microsoft.com/office/drawing/2014/main" id="{C7E50FE9-6D78-B2FE-3756-789A83F8CEDD}"/>
              </a:ext>
            </a:extLst>
          </p:cNvPr>
          <p:cNvPicPr>
            <a:picLocks noChangeAspect="1"/>
          </p:cNvPicPr>
          <p:nvPr/>
        </p:nvPicPr>
        <p:blipFill>
          <a:blip r:embed="rId5"/>
          <a:stretch>
            <a:fillRect/>
          </a:stretch>
        </p:blipFill>
        <p:spPr>
          <a:xfrm>
            <a:off x="5140203" y="4811244"/>
            <a:ext cx="903757" cy="903757"/>
          </a:xfrm>
          <a:prstGeom prst="rect">
            <a:avLst/>
          </a:prstGeom>
        </p:spPr>
      </p:pic>
      <p:pic>
        <p:nvPicPr>
          <p:cNvPr id="9" name="Picture 47">
            <a:extLst>
              <a:ext uri="{FF2B5EF4-FFF2-40B4-BE49-F238E27FC236}">
                <a16:creationId xmlns:a16="http://schemas.microsoft.com/office/drawing/2014/main" id="{C2A1403A-2BA6-D32B-E445-1555E5E4F443}"/>
              </a:ext>
            </a:extLst>
          </p:cNvPr>
          <p:cNvPicPr>
            <a:picLocks noChangeAspect="1"/>
          </p:cNvPicPr>
          <p:nvPr/>
        </p:nvPicPr>
        <p:blipFill>
          <a:blip r:embed="rId6"/>
          <a:srcRect t="21912" b="27736"/>
          <a:stretch>
            <a:fillRect/>
          </a:stretch>
        </p:blipFill>
        <p:spPr>
          <a:xfrm>
            <a:off x="9332332" y="4951790"/>
            <a:ext cx="1182027" cy="595183"/>
          </a:xfrm>
          <a:prstGeom prst="rect">
            <a:avLst/>
          </a:prstGeom>
        </p:spPr>
      </p:pic>
      <p:cxnSp>
        <p:nvCxnSpPr>
          <p:cNvPr id="10" name="Straight Connector 9">
            <a:extLst>
              <a:ext uri="{FF2B5EF4-FFF2-40B4-BE49-F238E27FC236}">
                <a16:creationId xmlns:a16="http://schemas.microsoft.com/office/drawing/2014/main" id="{FF62CF4E-0C4D-633A-41BA-2A06716B9239}"/>
              </a:ext>
            </a:extLst>
          </p:cNvPr>
          <p:cNvCxnSpPr>
            <a:cxnSpLocks/>
          </p:cNvCxnSpPr>
          <p:nvPr/>
        </p:nvCxnSpPr>
        <p:spPr>
          <a:xfrm>
            <a:off x="782491" y="1937616"/>
            <a:ext cx="10296000" cy="0"/>
          </a:xfrm>
          <a:prstGeom prst="line">
            <a:avLst/>
          </a:prstGeom>
          <a:noFill/>
          <a:ln w="15875" cap="flat">
            <a:solidFill>
              <a:srgbClr val="E8A36A"/>
            </a:solidFill>
            <a:prstDash val="solid"/>
            <a:round/>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D1FB87F5-A37F-E9E1-F9AA-35A547DEBEF6}"/>
              </a:ext>
            </a:extLst>
          </p:cNvPr>
          <p:cNvCxnSpPr>
            <a:cxnSpLocks/>
          </p:cNvCxnSpPr>
          <p:nvPr/>
        </p:nvCxnSpPr>
        <p:spPr>
          <a:xfrm>
            <a:off x="782491" y="2672098"/>
            <a:ext cx="10296000" cy="0"/>
          </a:xfrm>
          <a:prstGeom prst="line">
            <a:avLst/>
          </a:prstGeom>
          <a:noFill/>
          <a:ln w="19050" cap="flat">
            <a:solidFill>
              <a:srgbClr val="E8A36A"/>
            </a:solidFill>
            <a:prstDash val="solid"/>
            <a:round/>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8D126FBB-6D55-9B3D-5C69-7ACBF8705317}"/>
              </a:ext>
            </a:extLst>
          </p:cNvPr>
          <p:cNvCxnSpPr>
            <a:cxnSpLocks/>
          </p:cNvCxnSpPr>
          <p:nvPr/>
        </p:nvCxnSpPr>
        <p:spPr>
          <a:xfrm>
            <a:off x="782491" y="3406580"/>
            <a:ext cx="10296000" cy="0"/>
          </a:xfrm>
          <a:prstGeom prst="line">
            <a:avLst/>
          </a:prstGeom>
          <a:noFill/>
          <a:ln w="25400" cap="flat">
            <a:solidFill>
              <a:srgbClr val="E8A36A"/>
            </a:solidFill>
            <a:prstDash val="solid"/>
            <a:round/>
          </a:ln>
          <a:effectLst/>
          <a:sp3d/>
        </p:spPr>
        <p:style>
          <a:lnRef idx="0">
            <a:scrgbClr r="0" g="0" b="0"/>
          </a:lnRef>
          <a:fillRef idx="0">
            <a:scrgbClr r="0" g="0" b="0"/>
          </a:fillRef>
          <a:effectRef idx="0">
            <a:scrgbClr r="0" g="0" b="0"/>
          </a:effectRef>
          <a:fontRef idx="none"/>
        </p:style>
      </p:cxnSp>
      <p:cxnSp>
        <p:nvCxnSpPr>
          <p:cNvPr id="13" name="Straight Connector 13">
            <a:extLst>
              <a:ext uri="{FF2B5EF4-FFF2-40B4-BE49-F238E27FC236}">
                <a16:creationId xmlns:a16="http://schemas.microsoft.com/office/drawing/2014/main" id="{FDA91B34-8874-EFC2-10CE-F1E07CEF5207}"/>
              </a:ext>
            </a:extLst>
          </p:cNvPr>
          <p:cNvCxnSpPr>
            <a:cxnSpLocks/>
          </p:cNvCxnSpPr>
          <p:nvPr/>
        </p:nvCxnSpPr>
        <p:spPr>
          <a:xfrm>
            <a:off x="782491" y="4141062"/>
            <a:ext cx="10296000" cy="0"/>
          </a:xfrm>
          <a:prstGeom prst="line">
            <a:avLst/>
          </a:prstGeom>
          <a:noFill/>
          <a:ln w="25400" cap="flat">
            <a:solidFill>
              <a:srgbClr val="E8A36A"/>
            </a:solidFill>
            <a:prstDash val="solid"/>
            <a:round/>
          </a:ln>
          <a:effectLst/>
          <a:sp3d/>
        </p:spPr>
        <p:style>
          <a:lnRef idx="0">
            <a:scrgbClr r="0" g="0" b="0"/>
          </a:lnRef>
          <a:fillRef idx="0">
            <a:scrgbClr r="0" g="0" b="0"/>
          </a:fillRef>
          <a:effectRef idx="0">
            <a:scrgbClr r="0" g="0" b="0"/>
          </a:effectRef>
          <a:fontRef idx="none"/>
        </p:style>
      </p:cxnSp>
      <p:cxnSp>
        <p:nvCxnSpPr>
          <p:cNvPr id="14" name="Straight Connector 14">
            <a:extLst>
              <a:ext uri="{FF2B5EF4-FFF2-40B4-BE49-F238E27FC236}">
                <a16:creationId xmlns:a16="http://schemas.microsoft.com/office/drawing/2014/main" id="{14EAD59B-B36C-28E1-F3AF-9E8302A10858}"/>
              </a:ext>
            </a:extLst>
          </p:cNvPr>
          <p:cNvCxnSpPr>
            <a:cxnSpLocks/>
          </p:cNvCxnSpPr>
          <p:nvPr/>
        </p:nvCxnSpPr>
        <p:spPr>
          <a:xfrm>
            <a:off x="782491" y="4834904"/>
            <a:ext cx="10296000" cy="0"/>
          </a:xfrm>
          <a:prstGeom prst="line">
            <a:avLst/>
          </a:prstGeom>
          <a:noFill/>
          <a:ln w="25400" cap="flat">
            <a:solidFill>
              <a:srgbClr val="E8A36A"/>
            </a:solidFill>
            <a:prstDash val="solid"/>
            <a:round/>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67A2C82D-E95E-6F3B-5A00-FE7949050179}"/>
              </a:ext>
            </a:extLst>
          </p:cNvPr>
          <p:cNvCxnSpPr>
            <a:cxnSpLocks/>
          </p:cNvCxnSpPr>
          <p:nvPr/>
        </p:nvCxnSpPr>
        <p:spPr>
          <a:xfrm>
            <a:off x="782491" y="5610024"/>
            <a:ext cx="10296000" cy="0"/>
          </a:xfrm>
          <a:prstGeom prst="line">
            <a:avLst/>
          </a:prstGeom>
          <a:noFill/>
          <a:ln w="25400" cap="flat">
            <a:solidFill>
              <a:srgbClr val="E8A36A"/>
            </a:solidFill>
            <a:prstDash val="solid"/>
            <a:round/>
          </a:ln>
          <a:effectLst/>
          <a:sp3d/>
        </p:spPr>
        <p:style>
          <a:lnRef idx="0">
            <a:scrgbClr r="0" g="0" b="0"/>
          </a:lnRef>
          <a:fillRef idx="0">
            <a:scrgbClr r="0" g="0" b="0"/>
          </a:fillRef>
          <a:effectRef idx="0">
            <a:scrgbClr r="0" g="0" b="0"/>
          </a:effectRef>
          <a:fontRef idx="none"/>
        </p:style>
      </p:cxnSp>
      <p:sp>
        <p:nvSpPr>
          <p:cNvPr id="17" name="TextBox 17">
            <a:extLst>
              <a:ext uri="{FF2B5EF4-FFF2-40B4-BE49-F238E27FC236}">
                <a16:creationId xmlns:a16="http://schemas.microsoft.com/office/drawing/2014/main" id="{AEB7EEEC-084F-EAD4-630D-956ADCF6B4DA}"/>
              </a:ext>
            </a:extLst>
          </p:cNvPr>
          <p:cNvSpPr txBox="1"/>
          <p:nvPr/>
        </p:nvSpPr>
        <p:spPr>
          <a:xfrm>
            <a:off x="821815" y="2074278"/>
            <a:ext cx="4253105" cy="4514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nSpc>
                <a:spcPts val="1400"/>
              </a:lnSpc>
            </a:pPr>
            <a:r>
              <a:rPr lang="it-IT" sz="2000" b="1" dirty="0">
                <a:solidFill>
                  <a:srgbClr val="2A3F53"/>
                </a:solidFill>
                <a:latin typeface="Roboto" panose="02000000000000000000" pitchFamily="2" charset="0"/>
                <a:ea typeface="Roboto" panose="02000000000000000000" pitchFamily="2" charset="0"/>
                <a:cs typeface="Roboto" panose="02000000000000000000" pitchFamily="2" charset="0"/>
              </a:rPr>
              <a:t>Outsourcer/ System Integrator</a:t>
            </a:r>
          </a:p>
          <a:p>
            <a:pPr>
              <a:lnSpc>
                <a:spcPts val="1400"/>
              </a:lnSpc>
            </a:pPr>
            <a:endParaRPr lang="it-IT" sz="1600" b="1" dirty="0">
              <a:solidFill>
                <a:srgbClr val="2A3F53"/>
              </a:solidFill>
              <a:latin typeface="Roboto" panose="02000000000000000000" pitchFamily="2" charset="0"/>
              <a:ea typeface="Roboto" panose="02000000000000000000" pitchFamily="2" charset="0"/>
              <a:cs typeface="Roboto" panose="02000000000000000000" pitchFamily="2" charset="0"/>
            </a:endParaRPr>
          </a:p>
        </p:txBody>
      </p:sp>
      <p:sp>
        <p:nvSpPr>
          <p:cNvPr id="18" name="TextBox 18">
            <a:extLst>
              <a:ext uri="{FF2B5EF4-FFF2-40B4-BE49-F238E27FC236}">
                <a16:creationId xmlns:a16="http://schemas.microsoft.com/office/drawing/2014/main" id="{D46FE2A0-15FF-0C26-8910-8261C2A36936}"/>
              </a:ext>
            </a:extLst>
          </p:cNvPr>
          <p:cNvSpPr txBox="1"/>
          <p:nvPr/>
        </p:nvSpPr>
        <p:spPr>
          <a:xfrm>
            <a:off x="821814" y="2806358"/>
            <a:ext cx="2304256" cy="4514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nSpc>
                <a:spcPts val="1400"/>
              </a:lnSpc>
            </a:pPr>
            <a:r>
              <a:rPr lang="it-IT" sz="2000" b="1">
                <a:solidFill>
                  <a:srgbClr val="2A3F53"/>
                </a:solidFill>
                <a:latin typeface="Roboto" panose="02000000000000000000" pitchFamily="2" charset="0"/>
                <a:ea typeface="Roboto" panose="02000000000000000000" pitchFamily="2" charset="0"/>
                <a:cs typeface="Roboto" panose="02000000000000000000" pitchFamily="2" charset="0"/>
              </a:rPr>
              <a:t>Utility</a:t>
            </a:r>
          </a:p>
          <a:p>
            <a:pPr>
              <a:lnSpc>
                <a:spcPts val="1400"/>
              </a:lnSpc>
            </a:pPr>
            <a:endParaRPr lang="it-IT" sz="1600" b="1">
              <a:solidFill>
                <a:srgbClr val="2A3F53"/>
              </a:solidFill>
              <a:latin typeface="Roboto" panose="02000000000000000000" pitchFamily="2" charset="0"/>
              <a:ea typeface="Roboto" panose="02000000000000000000" pitchFamily="2" charset="0"/>
              <a:cs typeface="Roboto" panose="02000000000000000000" pitchFamily="2" charset="0"/>
            </a:endParaRPr>
          </a:p>
        </p:txBody>
      </p:sp>
      <p:sp>
        <p:nvSpPr>
          <p:cNvPr id="19" name="TextBox 19">
            <a:extLst>
              <a:ext uri="{FF2B5EF4-FFF2-40B4-BE49-F238E27FC236}">
                <a16:creationId xmlns:a16="http://schemas.microsoft.com/office/drawing/2014/main" id="{17D8E249-D0D0-A53F-C894-8C1A853C9861}"/>
              </a:ext>
            </a:extLst>
          </p:cNvPr>
          <p:cNvSpPr txBox="1"/>
          <p:nvPr/>
        </p:nvSpPr>
        <p:spPr>
          <a:xfrm>
            <a:off x="821815" y="3538440"/>
            <a:ext cx="3600095" cy="4514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nSpc>
                <a:spcPts val="1400"/>
              </a:lnSpc>
            </a:pPr>
            <a:r>
              <a:rPr lang="it-IT" sz="2000" b="1" err="1">
                <a:solidFill>
                  <a:srgbClr val="2A3F53"/>
                </a:solidFill>
                <a:latin typeface="Roboto" panose="02000000000000000000" pitchFamily="2" charset="0"/>
                <a:ea typeface="Roboto" panose="02000000000000000000" pitchFamily="2" charset="0"/>
                <a:cs typeface="Roboto" panose="02000000000000000000" pitchFamily="2" charset="0"/>
              </a:rPr>
              <a:t>Logistic</a:t>
            </a:r>
            <a:r>
              <a:rPr lang="it-IT" sz="2000" b="1">
                <a:solidFill>
                  <a:srgbClr val="2A3F53"/>
                </a:solidFill>
                <a:latin typeface="Roboto" panose="02000000000000000000" pitchFamily="2" charset="0"/>
                <a:ea typeface="Roboto" panose="02000000000000000000" pitchFamily="2" charset="0"/>
                <a:cs typeface="Roboto" panose="02000000000000000000" pitchFamily="2" charset="0"/>
              </a:rPr>
              <a:t>, </a:t>
            </a:r>
            <a:r>
              <a:rPr lang="it-IT" sz="2000" b="1" err="1">
                <a:solidFill>
                  <a:srgbClr val="2A3F53"/>
                </a:solidFill>
                <a:latin typeface="Roboto" panose="02000000000000000000" pitchFamily="2" charset="0"/>
                <a:ea typeface="Roboto" panose="02000000000000000000" pitchFamily="2" charset="0"/>
                <a:cs typeface="Roboto" panose="02000000000000000000" pitchFamily="2" charset="0"/>
              </a:rPr>
              <a:t>Transport</a:t>
            </a:r>
            <a:r>
              <a:rPr lang="it-IT" sz="2000" b="1">
                <a:solidFill>
                  <a:srgbClr val="2A3F53"/>
                </a:solidFill>
                <a:latin typeface="Roboto" panose="02000000000000000000" pitchFamily="2" charset="0"/>
                <a:ea typeface="Roboto" panose="02000000000000000000" pitchFamily="2" charset="0"/>
                <a:cs typeface="Roboto" panose="02000000000000000000" pitchFamily="2" charset="0"/>
              </a:rPr>
              <a:t>, </a:t>
            </a:r>
            <a:r>
              <a:rPr lang="it-IT" sz="2000" b="1" err="1">
                <a:solidFill>
                  <a:srgbClr val="2A3F53"/>
                </a:solidFill>
                <a:latin typeface="Roboto" panose="02000000000000000000" pitchFamily="2" charset="0"/>
                <a:ea typeface="Roboto" panose="02000000000000000000" pitchFamily="2" charset="0"/>
                <a:cs typeface="Roboto" panose="02000000000000000000" pitchFamily="2" charset="0"/>
              </a:rPr>
              <a:t>Tourism</a:t>
            </a:r>
            <a:endParaRPr lang="it-IT" sz="2000" b="1">
              <a:solidFill>
                <a:srgbClr val="2A3F53"/>
              </a:solidFill>
              <a:latin typeface="Roboto" panose="02000000000000000000" pitchFamily="2" charset="0"/>
              <a:ea typeface="Roboto" panose="02000000000000000000" pitchFamily="2" charset="0"/>
              <a:cs typeface="Roboto" panose="02000000000000000000" pitchFamily="2" charset="0"/>
            </a:endParaRPr>
          </a:p>
          <a:p>
            <a:pPr>
              <a:lnSpc>
                <a:spcPts val="1400"/>
              </a:lnSpc>
            </a:pPr>
            <a:endParaRPr lang="it-IT" sz="1600" b="1">
              <a:solidFill>
                <a:srgbClr val="2A3F53"/>
              </a:solidFill>
              <a:latin typeface="Roboto" panose="02000000000000000000" pitchFamily="2" charset="0"/>
              <a:ea typeface="Roboto" panose="02000000000000000000" pitchFamily="2" charset="0"/>
              <a:cs typeface="Roboto" panose="02000000000000000000" pitchFamily="2" charset="0"/>
            </a:endParaRPr>
          </a:p>
        </p:txBody>
      </p:sp>
      <p:sp>
        <p:nvSpPr>
          <p:cNvPr id="20" name="TextBox 20">
            <a:extLst>
              <a:ext uri="{FF2B5EF4-FFF2-40B4-BE49-F238E27FC236}">
                <a16:creationId xmlns:a16="http://schemas.microsoft.com/office/drawing/2014/main" id="{9829BFD9-1253-D5B0-6958-40AB59210209}"/>
              </a:ext>
            </a:extLst>
          </p:cNvPr>
          <p:cNvSpPr txBox="1"/>
          <p:nvPr/>
        </p:nvSpPr>
        <p:spPr>
          <a:xfrm>
            <a:off x="821814" y="4270520"/>
            <a:ext cx="2304256" cy="4514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nSpc>
                <a:spcPts val="1400"/>
              </a:lnSpc>
            </a:pPr>
            <a:r>
              <a:rPr lang="it-IT" sz="2000" b="1">
                <a:solidFill>
                  <a:srgbClr val="2A3F53"/>
                </a:solidFill>
                <a:latin typeface="Roboto" panose="02000000000000000000" pitchFamily="2" charset="0"/>
                <a:ea typeface="Roboto" panose="02000000000000000000" pitchFamily="2" charset="0"/>
                <a:cs typeface="Roboto" panose="02000000000000000000" pitchFamily="2" charset="0"/>
              </a:rPr>
              <a:t>Industry</a:t>
            </a:r>
          </a:p>
          <a:p>
            <a:pPr>
              <a:lnSpc>
                <a:spcPts val="1400"/>
              </a:lnSpc>
            </a:pPr>
            <a:endParaRPr lang="it-IT" sz="1600" b="1">
              <a:solidFill>
                <a:srgbClr val="2A3F53"/>
              </a:solidFill>
              <a:latin typeface="Roboto" panose="02000000000000000000" pitchFamily="2" charset="0"/>
              <a:ea typeface="Roboto" panose="02000000000000000000" pitchFamily="2" charset="0"/>
              <a:cs typeface="Roboto" panose="02000000000000000000" pitchFamily="2" charset="0"/>
            </a:endParaRPr>
          </a:p>
        </p:txBody>
      </p:sp>
      <p:sp>
        <p:nvSpPr>
          <p:cNvPr id="21" name="TextBox 21">
            <a:extLst>
              <a:ext uri="{FF2B5EF4-FFF2-40B4-BE49-F238E27FC236}">
                <a16:creationId xmlns:a16="http://schemas.microsoft.com/office/drawing/2014/main" id="{7F4D71C5-5826-76A5-A869-9D8ED78F516F}"/>
              </a:ext>
            </a:extLst>
          </p:cNvPr>
          <p:cNvSpPr txBox="1"/>
          <p:nvPr/>
        </p:nvSpPr>
        <p:spPr>
          <a:xfrm>
            <a:off x="821814" y="5002602"/>
            <a:ext cx="3456384" cy="4514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nSpc>
                <a:spcPts val="1400"/>
              </a:lnSpc>
            </a:pPr>
            <a:r>
              <a:rPr lang="it-IT" sz="2000" b="1">
                <a:solidFill>
                  <a:srgbClr val="2A3F53"/>
                </a:solidFill>
                <a:latin typeface="Roboto" panose="02000000000000000000" pitchFamily="2" charset="0"/>
                <a:ea typeface="Roboto" panose="02000000000000000000" pitchFamily="2" charset="0"/>
                <a:cs typeface="Roboto" panose="02000000000000000000" pitchFamily="2" charset="0"/>
              </a:rPr>
              <a:t>Healthcare/ Public Sector</a:t>
            </a:r>
          </a:p>
          <a:p>
            <a:pPr>
              <a:lnSpc>
                <a:spcPts val="1400"/>
              </a:lnSpc>
            </a:pPr>
            <a:endParaRPr lang="it-IT" sz="1600" b="1">
              <a:solidFill>
                <a:srgbClr val="2A3F53"/>
              </a:solidFill>
              <a:latin typeface="Roboto" panose="02000000000000000000" pitchFamily="2" charset="0"/>
              <a:ea typeface="Roboto" panose="02000000000000000000" pitchFamily="2" charset="0"/>
              <a:cs typeface="Roboto" panose="02000000000000000000" pitchFamily="2" charset="0"/>
            </a:endParaRPr>
          </a:p>
        </p:txBody>
      </p:sp>
      <p:sp>
        <p:nvSpPr>
          <p:cNvPr id="22" name="TextBox 22">
            <a:extLst>
              <a:ext uri="{FF2B5EF4-FFF2-40B4-BE49-F238E27FC236}">
                <a16:creationId xmlns:a16="http://schemas.microsoft.com/office/drawing/2014/main" id="{1C49C96F-951D-2EC5-5AD0-6F0C974378D2}"/>
              </a:ext>
            </a:extLst>
          </p:cNvPr>
          <p:cNvSpPr txBox="1"/>
          <p:nvPr/>
        </p:nvSpPr>
        <p:spPr>
          <a:xfrm>
            <a:off x="821814" y="5734684"/>
            <a:ext cx="2598476" cy="4514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nSpc>
                <a:spcPts val="1400"/>
              </a:lnSpc>
            </a:pPr>
            <a:r>
              <a:rPr lang="it-IT" sz="2000" b="1">
                <a:solidFill>
                  <a:srgbClr val="2A3F53"/>
                </a:solidFill>
                <a:latin typeface="Roboto" panose="02000000000000000000" pitchFamily="2" charset="0"/>
                <a:ea typeface="Roboto" panose="02000000000000000000" pitchFamily="2" charset="0"/>
                <a:cs typeface="Roboto" panose="02000000000000000000" pitchFamily="2" charset="0"/>
              </a:rPr>
              <a:t>Retail and Services</a:t>
            </a:r>
          </a:p>
          <a:p>
            <a:pPr>
              <a:lnSpc>
                <a:spcPts val="1400"/>
              </a:lnSpc>
            </a:pPr>
            <a:endParaRPr lang="it-IT" sz="1600" b="1">
              <a:solidFill>
                <a:srgbClr val="2A3F53"/>
              </a:solidFill>
              <a:latin typeface="Roboto" panose="02000000000000000000" pitchFamily="2" charset="0"/>
              <a:ea typeface="Roboto" panose="02000000000000000000" pitchFamily="2" charset="0"/>
              <a:cs typeface="Roboto" panose="02000000000000000000" pitchFamily="2" charset="0"/>
            </a:endParaRPr>
          </a:p>
        </p:txBody>
      </p:sp>
      <p:sp>
        <p:nvSpPr>
          <p:cNvPr id="23" name="TextBox 23">
            <a:extLst>
              <a:ext uri="{FF2B5EF4-FFF2-40B4-BE49-F238E27FC236}">
                <a16:creationId xmlns:a16="http://schemas.microsoft.com/office/drawing/2014/main" id="{F8EF20C4-F43E-55C1-FC9D-8685A3B86E45}"/>
              </a:ext>
            </a:extLst>
          </p:cNvPr>
          <p:cNvSpPr txBox="1"/>
          <p:nvPr/>
        </p:nvSpPr>
        <p:spPr>
          <a:xfrm>
            <a:off x="781174" y="1494596"/>
            <a:ext cx="3456384" cy="4514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nSpc>
                <a:spcPts val="1400"/>
              </a:lnSpc>
            </a:pPr>
            <a:r>
              <a:rPr lang="it-IT" sz="2000" b="1" dirty="0">
                <a:solidFill>
                  <a:srgbClr val="2A3F53"/>
                </a:solidFill>
                <a:latin typeface="Roboto" panose="02000000000000000000" pitchFamily="2" charset="0"/>
                <a:ea typeface="Roboto" panose="02000000000000000000" pitchFamily="2" charset="0"/>
                <a:cs typeface="Roboto" panose="02000000000000000000" pitchFamily="2" charset="0"/>
              </a:rPr>
              <a:t>Finance</a:t>
            </a:r>
          </a:p>
          <a:p>
            <a:pPr>
              <a:lnSpc>
                <a:spcPts val="1400"/>
              </a:lnSpc>
            </a:pPr>
            <a:endParaRPr lang="it-IT" sz="1600" b="1" dirty="0">
              <a:solidFill>
                <a:srgbClr val="2A3F53"/>
              </a:solidFill>
              <a:latin typeface="Roboto" panose="02000000000000000000" pitchFamily="2" charset="0"/>
              <a:ea typeface="Roboto" panose="02000000000000000000" pitchFamily="2" charset="0"/>
              <a:cs typeface="Roboto" panose="02000000000000000000" pitchFamily="2" charset="0"/>
            </a:endParaRPr>
          </a:p>
        </p:txBody>
      </p:sp>
      <p:pic>
        <p:nvPicPr>
          <p:cNvPr id="24" name="Picture 47" descr="A close up of a sign&#10;&#10;Description automatically generated">
            <a:extLst>
              <a:ext uri="{FF2B5EF4-FFF2-40B4-BE49-F238E27FC236}">
                <a16:creationId xmlns:a16="http://schemas.microsoft.com/office/drawing/2014/main" id="{0DD62194-D0B9-59BB-6C91-F123F54DA977}"/>
              </a:ext>
            </a:extLst>
          </p:cNvPr>
          <p:cNvPicPr>
            <a:picLocks noChangeAspect="1"/>
          </p:cNvPicPr>
          <p:nvPr/>
        </p:nvPicPr>
        <p:blipFill>
          <a:blip r:embed="rId7"/>
          <a:stretch>
            <a:fillRect/>
          </a:stretch>
        </p:blipFill>
        <p:spPr>
          <a:xfrm>
            <a:off x="5698275" y="1438812"/>
            <a:ext cx="1440972" cy="305593"/>
          </a:xfrm>
          <a:prstGeom prst="rect">
            <a:avLst/>
          </a:prstGeom>
        </p:spPr>
      </p:pic>
      <p:pic>
        <p:nvPicPr>
          <p:cNvPr id="25" name="Picture 108">
            <a:extLst>
              <a:ext uri="{FF2B5EF4-FFF2-40B4-BE49-F238E27FC236}">
                <a16:creationId xmlns:a16="http://schemas.microsoft.com/office/drawing/2014/main" id="{ED8EC68A-88EE-CB50-E57E-C8A1209D5354}"/>
              </a:ext>
            </a:extLst>
          </p:cNvPr>
          <p:cNvPicPr>
            <a:picLocks noChangeAspect="1"/>
          </p:cNvPicPr>
          <p:nvPr/>
        </p:nvPicPr>
        <p:blipFill>
          <a:blip r:embed="rId8"/>
          <a:stretch>
            <a:fillRect/>
          </a:stretch>
        </p:blipFill>
        <p:spPr>
          <a:xfrm>
            <a:off x="7270595" y="2015327"/>
            <a:ext cx="1391956" cy="587445"/>
          </a:xfrm>
          <a:prstGeom prst="rect">
            <a:avLst/>
          </a:prstGeom>
        </p:spPr>
      </p:pic>
      <p:pic>
        <p:nvPicPr>
          <p:cNvPr id="26" name="Picture 111" descr="A close up of a logo&#10;&#10;Description automatically generated">
            <a:extLst>
              <a:ext uri="{FF2B5EF4-FFF2-40B4-BE49-F238E27FC236}">
                <a16:creationId xmlns:a16="http://schemas.microsoft.com/office/drawing/2014/main" id="{75D25821-5EE3-EA2C-C397-9C0A536B2D08}"/>
              </a:ext>
            </a:extLst>
          </p:cNvPr>
          <p:cNvPicPr>
            <a:picLocks noChangeAspect="1"/>
          </p:cNvPicPr>
          <p:nvPr/>
        </p:nvPicPr>
        <p:blipFill>
          <a:blip r:embed="rId9"/>
          <a:stretch>
            <a:fillRect/>
          </a:stretch>
        </p:blipFill>
        <p:spPr>
          <a:xfrm>
            <a:off x="6253209" y="3530385"/>
            <a:ext cx="1409054" cy="507444"/>
          </a:xfrm>
          <a:prstGeom prst="rect">
            <a:avLst/>
          </a:prstGeom>
        </p:spPr>
      </p:pic>
      <p:pic>
        <p:nvPicPr>
          <p:cNvPr id="27" name="Picture 7" descr="A close up of a sign&#10;&#10;Description automatically generated">
            <a:extLst>
              <a:ext uri="{FF2B5EF4-FFF2-40B4-BE49-F238E27FC236}">
                <a16:creationId xmlns:a16="http://schemas.microsoft.com/office/drawing/2014/main" id="{21656F7A-D0A5-F8F6-DCBA-2F3E54DD89E5}"/>
              </a:ext>
            </a:extLst>
          </p:cNvPr>
          <p:cNvPicPr>
            <a:picLocks noChangeAspect="1"/>
          </p:cNvPicPr>
          <p:nvPr/>
        </p:nvPicPr>
        <p:blipFill>
          <a:blip r:embed="rId10"/>
          <a:stretch>
            <a:fillRect/>
          </a:stretch>
        </p:blipFill>
        <p:spPr>
          <a:xfrm>
            <a:off x="10083180" y="1360921"/>
            <a:ext cx="935839" cy="359377"/>
          </a:xfrm>
          <a:prstGeom prst="rect">
            <a:avLst/>
          </a:prstGeom>
        </p:spPr>
      </p:pic>
      <p:pic>
        <p:nvPicPr>
          <p:cNvPr id="28" name="Immagine 1024">
            <a:extLst>
              <a:ext uri="{FF2B5EF4-FFF2-40B4-BE49-F238E27FC236}">
                <a16:creationId xmlns:a16="http://schemas.microsoft.com/office/drawing/2014/main" id="{C5F2560E-1CD1-0363-D840-AD39224EA7A2}"/>
              </a:ext>
            </a:extLst>
          </p:cNvPr>
          <p:cNvPicPr>
            <a:picLocks noChangeAspect="1"/>
          </p:cNvPicPr>
          <p:nvPr/>
        </p:nvPicPr>
        <p:blipFill>
          <a:blip r:embed="rId11"/>
          <a:stretch>
            <a:fillRect/>
          </a:stretch>
        </p:blipFill>
        <p:spPr>
          <a:xfrm>
            <a:off x="6051395" y="2160700"/>
            <a:ext cx="970962" cy="311169"/>
          </a:xfrm>
          <a:prstGeom prst="rect">
            <a:avLst/>
          </a:prstGeom>
        </p:spPr>
      </p:pic>
      <p:pic>
        <p:nvPicPr>
          <p:cNvPr id="29" name="Immagine 1026">
            <a:extLst>
              <a:ext uri="{FF2B5EF4-FFF2-40B4-BE49-F238E27FC236}">
                <a16:creationId xmlns:a16="http://schemas.microsoft.com/office/drawing/2014/main" id="{8A47B2A3-EDB1-6A2A-C6D6-FA27DD568FDE}"/>
              </a:ext>
            </a:extLst>
          </p:cNvPr>
          <p:cNvPicPr>
            <a:picLocks noChangeAspect="1"/>
          </p:cNvPicPr>
          <p:nvPr/>
        </p:nvPicPr>
        <p:blipFill rotWithShape="1">
          <a:blip r:embed="rId12"/>
          <a:srcRect t="19764"/>
          <a:stretch/>
        </p:blipFill>
        <p:spPr>
          <a:xfrm>
            <a:off x="5689600" y="5693847"/>
            <a:ext cx="1174323" cy="547815"/>
          </a:xfrm>
          <a:prstGeom prst="rect">
            <a:avLst/>
          </a:prstGeom>
        </p:spPr>
      </p:pic>
      <p:pic>
        <p:nvPicPr>
          <p:cNvPr id="30" name="Elemento grafico 1028">
            <a:extLst>
              <a:ext uri="{FF2B5EF4-FFF2-40B4-BE49-F238E27FC236}">
                <a16:creationId xmlns:a16="http://schemas.microsoft.com/office/drawing/2014/main" id="{921EA160-807A-0834-A66C-F39F4869A18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445429" y="3459687"/>
            <a:ext cx="1275501" cy="608908"/>
          </a:xfrm>
          <a:prstGeom prst="rect">
            <a:avLst/>
          </a:prstGeom>
        </p:spPr>
      </p:pic>
      <p:pic>
        <p:nvPicPr>
          <p:cNvPr id="31" name="Immagine 1030">
            <a:extLst>
              <a:ext uri="{FF2B5EF4-FFF2-40B4-BE49-F238E27FC236}">
                <a16:creationId xmlns:a16="http://schemas.microsoft.com/office/drawing/2014/main" id="{B0FF0DE4-D17C-69C8-03FC-AD873B86B3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39792" y="1463325"/>
            <a:ext cx="1232289" cy="249451"/>
          </a:xfrm>
          <a:prstGeom prst="rect">
            <a:avLst/>
          </a:prstGeom>
        </p:spPr>
      </p:pic>
      <p:pic>
        <p:nvPicPr>
          <p:cNvPr id="34" name="Immagine 1031" descr="Immagine che contiene disegnando&#10;&#10;Descrizione generata automaticamente">
            <a:extLst>
              <a:ext uri="{FF2B5EF4-FFF2-40B4-BE49-F238E27FC236}">
                <a16:creationId xmlns:a16="http://schemas.microsoft.com/office/drawing/2014/main" id="{7D884213-16C9-59C6-625B-4636AA93A9A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18359" y="5032763"/>
            <a:ext cx="647653" cy="472812"/>
          </a:xfrm>
          <a:prstGeom prst="rect">
            <a:avLst/>
          </a:prstGeom>
        </p:spPr>
      </p:pic>
      <p:pic>
        <p:nvPicPr>
          <p:cNvPr id="37" name="Picture 4" descr="Risultati immagini per Boscolo Tours">
            <a:extLst>
              <a:ext uri="{FF2B5EF4-FFF2-40B4-BE49-F238E27FC236}">
                <a16:creationId xmlns:a16="http://schemas.microsoft.com/office/drawing/2014/main" id="{AD582AC3-EFBB-9F9B-6BAB-7DA011B4E268}"/>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8168" t="6617" r="7475"/>
          <a:stretch/>
        </p:blipFill>
        <p:spPr bwMode="auto">
          <a:xfrm>
            <a:off x="8295743" y="3427520"/>
            <a:ext cx="807515" cy="703117"/>
          </a:xfrm>
          <a:prstGeom prst="rect">
            <a:avLst/>
          </a:prstGeom>
          <a:noFill/>
          <a:extLst>
            <a:ext uri="{909E8E84-426E-40DD-AFC4-6F175D3DCCD1}">
              <a14:hiddenFill xmlns:a14="http://schemas.microsoft.com/office/drawing/2010/main">
                <a:solidFill>
                  <a:srgbClr val="FFFFFF"/>
                </a:solidFill>
              </a14:hiddenFill>
            </a:ext>
          </a:extLst>
        </p:spPr>
      </p:pic>
      <p:pic>
        <p:nvPicPr>
          <p:cNvPr id="41" name="Immagine 1033" descr="Immagine che contiene disegnando, segnale&#10;&#10;Descrizione generata automaticamente">
            <a:extLst>
              <a:ext uri="{FF2B5EF4-FFF2-40B4-BE49-F238E27FC236}">
                <a16:creationId xmlns:a16="http://schemas.microsoft.com/office/drawing/2014/main" id="{D2BF3E9D-0886-FF71-E318-93D205C0695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89246" y="4180093"/>
            <a:ext cx="620507" cy="620507"/>
          </a:xfrm>
          <a:prstGeom prst="rect">
            <a:avLst/>
          </a:prstGeom>
        </p:spPr>
      </p:pic>
      <p:pic>
        <p:nvPicPr>
          <p:cNvPr id="42" name="Immagine 1034" descr="Immagine che contiene disegnando&#10;&#10;Descrizione generata automaticamente">
            <a:extLst>
              <a:ext uri="{FF2B5EF4-FFF2-40B4-BE49-F238E27FC236}">
                <a16:creationId xmlns:a16="http://schemas.microsoft.com/office/drawing/2014/main" id="{9B750CF8-720D-71FD-5F71-C4FE4D34E64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150285" y="5659387"/>
            <a:ext cx="654115" cy="654115"/>
          </a:xfrm>
          <a:prstGeom prst="rect">
            <a:avLst/>
          </a:prstGeom>
        </p:spPr>
      </p:pic>
      <p:pic>
        <p:nvPicPr>
          <p:cNvPr id="43" name="Immagine 1035" descr="Immagine che contiene disegnando&#10;&#10;Descrizione generata automaticamente">
            <a:extLst>
              <a:ext uri="{FF2B5EF4-FFF2-40B4-BE49-F238E27FC236}">
                <a16:creationId xmlns:a16="http://schemas.microsoft.com/office/drawing/2014/main" id="{B1790659-1AF4-BEF0-34B7-A725FEF6A38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946534" y="2726357"/>
            <a:ext cx="1790700" cy="571500"/>
          </a:xfrm>
          <a:prstGeom prst="rect">
            <a:avLst/>
          </a:prstGeom>
        </p:spPr>
      </p:pic>
      <p:pic>
        <p:nvPicPr>
          <p:cNvPr id="44" name="Immagine 1036">
            <a:extLst>
              <a:ext uri="{FF2B5EF4-FFF2-40B4-BE49-F238E27FC236}">
                <a16:creationId xmlns:a16="http://schemas.microsoft.com/office/drawing/2014/main" id="{CED422A8-B104-47AD-BA62-94E6C55BFBE3}"/>
              </a:ext>
            </a:extLst>
          </p:cNvPr>
          <p:cNvPicPr>
            <a:picLocks noChangeAspect="1"/>
          </p:cNvPicPr>
          <p:nvPr/>
        </p:nvPicPr>
        <p:blipFill>
          <a:blip r:embed="rId21"/>
          <a:stretch>
            <a:fillRect/>
          </a:stretch>
        </p:blipFill>
        <p:spPr>
          <a:xfrm>
            <a:off x="8908714" y="1362219"/>
            <a:ext cx="942941" cy="420087"/>
          </a:xfrm>
          <a:prstGeom prst="rect">
            <a:avLst/>
          </a:prstGeom>
        </p:spPr>
      </p:pic>
      <p:pic>
        <p:nvPicPr>
          <p:cNvPr id="45" name="Immagine 1037">
            <a:extLst>
              <a:ext uri="{FF2B5EF4-FFF2-40B4-BE49-F238E27FC236}">
                <a16:creationId xmlns:a16="http://schemas.microsoft.com/office/drawing/2014/main" id="{B3E1314D-CEAA-655F-FBC3-40BDB4F8265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278198" y="2811019"/>
            <a:ext cx="885557" cy="498126"/>
          </a:xfrm>
          <a:prstGeom prst="rect">
            <a:avLst/>
          </a:prstGeom>
        </p:spPr>
      </p:pic>
      <p:pic>
        <p:nvPicPr>
          <p:cNvPr id="46" name="Immagine 1038">
            <a:extLst>
              <a:ext uri="{FF2B5EF4-FFF2-40B4-BE49-F238E27FC236}">
                <a16:creationId xmlns:a16="http://schemas.microsoft.com/office/drawing/2014/main" id="{3CCD74AE-C062-5ED4-BDD0-2504773BA632}"/>
              </a:ext>
            </a:extLst>
          </p:cNvPr>
          <p:cNvPicPr>
            <a:picLocks noChangeAspect="1"/>
          </p:cNvPicPr>
          <p:nvPr/>
        </p:nvPicPr>
        <p:blipFill rotWithShape="1">
          <a:blip r:embed="rId23">
            <a:extLst>
              <a:ext uri="{28A0092B-C50C-407E-A947-70E740481C1C}">
                <a14:useLocalDpi xmlns:a14="http://schemas.microsoft.com/office/drawing/2010/main" val="0"/>
              </a:ext>
            </a:extLst>
          </a:blip>
          <a:srcRect t="29116" b="30393"/>
          <a:stretch/>
        </p:blipFill>
        <p:spPr>
          <a:xfrm>
            <a:off x="4322809" y="1372867"/>
            <a:ext cx="1100959" cy="449323"/>
          </a:xfrm>
          <a:prstGeom prst="rect">
            <a:avLst/>
          </a:prstGeom>
        </p:spPr>
      </p:pic>
      <p:pic>
        <p:nvPicPr>
          <p:cNvPr id="47" name="Immagine 1039" descr="Immagine che contiene testo, clipart&#10;&#10;Descrizione generata automaticamente">
            <a:extLst>
              <a:ext uri="{FF2B5EF4-FFF2-40B4-BE49-F238E27FC236}">
                <a16:creationId xmlns:a16="http://schemas.microsoft.com/office/drawing/2014/main" id="{A3A3C065-65A2-50A1-E1E0-C7B0BA7A9DC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77550" y="4302861"/>
            <a:ext cx="1204420" cy="410883"/>
          </a:xfrm>
          <a:prstGeom prst="rect">
            <a:avLst/>
          </a:prstGeom>
        </p:spPr>
      </p:pic>
      <p:sp>
        <p:nvSpPr>
          <p:cNvPr id="48" name="AutoShape 2" descr="Homepage ">
            <a:extLst>
              <a:ext uri="{FF2B5EF4-FFF2-40B4-BE49-F238E27FC236}">
                <a16:creationId xmlns:a16="http://schemas.microsoft.com/office/drawing/2014/main" id="{06F58BB1-51CD-0D88-AA2A-DCB02048BFCA}"/>
              </a:ext>
            </a:extLst>
          </p:cNvPr>
          <p:cNvSpPr>
            <a:spLocks noChangeAspect="1" noChangeArrowheads="1"/>
          </p:cNvSpPr>
          <p:nvPr/>
        </p:nvSpPr>
        <p:spPr bwMode="auto">
          <a:xfrm>
            <a:off x="5246914" y="3661229"/>
            <a:ext cx="914400" cy="914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9" name="Picture 4">
            <a:extLst>
              <a:ext uri="{FF2B5EF4-FFF2-40B4-BE49-F238E27FC236}">
                <a16:creationId xmlns:a16="http://schemas.microsoft.com/office/drawing/2014/main" id="{23DDAB33-9D78-8172-7706-CE95A0BA15BB}"/>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350629" y="3534173"/>
            <a:ext cx="1362075" cy="43463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ClasseViva - Il Registro Elettronico">
            <a:extLst>
              <a:ext uri="{FF2B5EF4-FFF2-40B4-BE49-F238E27FC236}">
                <a16:creationId xmlns:a16="http://schemas.microsoft.com/office/drawing/2014/main" id="{3634CAD0-0B5C-1641-95B9-6495D57D85D9}"/>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32223" b="28666"/>
          <a:stretch/>
        </p:blipFill>
        <p:spPr bwMode="auto">
          <a:xfrm>
            <a:off x="4287354" y="5740552"/>
            <a:ext cx="1223962" cy="47870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
            <a:extLst>
              <a:ext uri="{FF2B5EF4-FFF2-40B4-BE49-F238E27FC236}">
                <a16:creationId xmlns:a16="http://schemas.microsoft.com/office/drawing/2014/main" id="{4BCAAF64-FC04-D597-1E2E-462E6EB67281}"/>
              </a:ext>
            </a:extLst>
          </p:cNvPr>
          <p:cNvPicPr>
            <a:picLocks noChangeAspect="1"/>
          </p:cNvPicPr>
          <p:nvPr/>
        </p:nvPicPr>
        <p:blipFill>
          <a:blip r:embed="rId27"/>
          <a:stretch>
            <a:fillRect/>
          </a:stretch>
        </p:blipFill>
        <p:spPr>
          <a:xfrm>
            <a:off x="7147931" y="5033522"/>
            <a:ext cx="1182028" cy="400165"/>
          </a:xfrm>
          <a:prstGeom prst="rect">
            <a:avLst/>
          </a:prstGeom>
        </p:spPr>
      </p:pic>
      <p:pic>
        <p:nvPicPr>
          <p:cNvPr id="52" name="Picture 48">
            <a:extLst>
              <a:ext uri="{FF2B5EF4-FFF2-40B4-BE49-F238E27FC236}">
                <a16:creationId xmlns:a16="http://schemas.microsoft.com/office/drawing/2014/main" id="{0ACFF92F-7C73-BB06-BF02-A8622F288CCF}"/>
              </a:ext>
            </a:extLst>
          </p:cNvPr>
          <p:cNvPicPr>
            <a:picLocks noChangeAspect="1"/>
          </p:cNvPicPr>
          <p:nvPr/>
        </p:nvPicPr>
        <p:blipFill>
          <a:blip r:embed="rId28"/>
          <a:stretch>
            <a:fillRect/>
          </a:stretch>
        </p:blipFill>
        <p:spPr>
          <a:xfrm>
            <a:off x="10753884" y="4854606"/>
            <a:ext cx="491022" cy="694745"/>
          </a:xfrm>
          <a:prstGeom prst="rect">
            <a:avLst/>
          </a:prstGeom>
        </p:spPr>
      </p:pic>
      <p:pic>
        <p:nvPicPr>
          <p:cNvPr id="53" name="Picture 50">
            <a:extLst>
              <a:ext uri="{FF2B5EF4-FFF2-40B4-BE49-F238E27FC236}">
                <a16:creationId xmlns:a16="http://schemas.microsoft.com/office/drawing/2014/main" id="{93D4932E-29D0-349F-612D-BD6AA2BA993D}"/>
              </a:ext>
            </a:extLst>
          </p:cNvPr>
          <p:cNvPicPr>
            <a:picLocks noChangeAspect="1"/>
          </p:cNvPicPr>
          <p:nvPr/>
        </p:nvPicPr>
        <p:blipFill>
          <a:blip r:embed="rId29"/>
          <a:stretch>
            <a:fillRect/>
          </a:stretch>
        </p:blipFill>
        <p:spPr>
          <a:xfrm>
            <a:off x="5330658" y="2870200"/>
            <a:ext cx="1452989" cy="479337"/>
          </a:xfrm>
          <a:prstGeom prst="rect">
            <a:avLst/>
          </a:prstGeom>
        </p:spPr>
      </p:pic>
      <p:pic>
        <p:nvPicPr>
          <p:cNvPr id="54" name="Picture 51">
            <a:extLst>
              <a:ext uri="{FF2B5EF4-FFF2-40B4-BE49-F238E27FC236}">
                <a16:creationId xmlns:a16="http://schemas.microsoft.com/office/drawing/2014/main" id="{4DE55DDA-691A-B543-00AD-4AF61D528621}"/>
              </a:ext>
            </a:extLst>
          </p:cNvPr>
          <p:cNvPicPr>
            <a:picLocks noChangeAspect="1"/>
          </p:cNvPicPr>
          <p:nvPr/>
        </p:nvPicPr>
        <p:blipFill>
          <a:blip r:embed="rId30"/>
          <a:srcRect t="17687" b="29513"/>
          <a:stretch>
            <a:fillRect/>
          </a:stretch>
        </p:blipFill>
        <p:spPr>
          <a:xfrm>
            <a:off x="9192115" y="4206116"/>
            <a:ext cx="1782129" cy="526934"/>
          </a:xfrm>
          <a:prstGeom prst="rect">
            <a:avLst/>
          </a:prstGeom>
        </p:spPr>
      </p:pic>
      <p:pic>
        <p:nvPicPr>
          <p:cNvPr id="55" name="Picture 53">
            <a:extLst>
              <a:ext uri="{FF2B5EF4-FFF2-40B4-BE49-F238E27FC236}">
                <a16:creationId xmlns:a16="http://schemas.microsoft.com/office/drawing/2014/main" id="{58D87761-B01F-734F-DE9B-9E737BA4B436}"/>
              </a:ext>
            </a:extLst>
          </p:cNvPr>
          <p:cNvPicPr>
            <a:picLocks noChangeAspect="1"/>
          </p:cNvPicPr>
          <p:nvPr/>
        </p:nvPicPr>
        <p:blipFill>
          <a:blip r:embed="rId31"/>
          <a:stretch>
            <a:fillRect/>
          </a:stretch>
        </p:blipFill>
        <p:spPr>
          <a:xfrm>
            <a:off x="9998524" y="5665213"/>
            <a:ext cx="1177476" cy="659387"/>
          </a:xfrm>
          <a:prstGeom prst="rect">
            <a:avLst/>
          </a:prstGeom>
        </p:spPr>
      </p:pic>
      <p:pic>
        <p:nvPicPr>
          <p:cNvPr id="56" name="Picture 58">
            <a:extLst>
              <a:ext uri="{FF2B5EF4-FFF2-40B4-BE49-F238E27FC236}">
                <a16:creationId xmlns:a16="http://schemas.microsoft.com/office/drawing/2014/main" id="{369A17C7-16C8-1E61-A46B-50ED3B0BEA3D}"/>
              </a:ext>
            </a:extLst>
          </p:cNvPr>
          <p:cNvPicPr>
            <a:picLocks noChangeAspect="1"/>
          </p:cNvPicPr>
          <p:nvPr/>
        </p:nvPicPr>
        <p:blipFill>
          <a:blip r:embed="rId32"/>
          <a:stretch>
            <a:fillRect/>
          </a:stretch>
        </p:blipFill>
        <p:spPr>
          <a:xfrm>
            <a:off x="8635748" y="2715081"/>
            <a:ext cx="1345643" cy="635672"/>
          </a:xfrm>
          <a:prstGeom prst="rect">
            <a:avLst/>
          </a:prstGeom>
        </p:spPr>
      </p:pic>
      <p:pic>
        <p:nvPicPr>
          <p:cNvPr id="57" name="Picture 4" descr="GERI HDP">
            <a:extLst>
              <a:ext uri="{FF2B5EF4-FFF2-40B4-BE49-F238E27FC236}">
                <a16:creationId xmlns:a16="http://schemas.microsoft.com/office/drawing/2014/main" id="{57F8D225-CDCD-DF79-3F35-BA333999DBC5}"/>
              </a:ext>
            </a:extLst>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r="62286"/>
          <a:stretch>
            <a:fillRect/>
          </a:stretch>
        </p:blipFill>
        <p:spPr bwMode="auto">
          <a:xfrm>
            <a:off x="8337485" y="5645981"/>
            <a:ext cx="654115" cy="61942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Dentista convenzionato Fondo Est - Monza e Seregno">
            <a:extLst>
              <a:ext uri="{FF2B5EF4-FFF2-40B4-BE49-F238E27FC236}">
                <a16:creationId xmlns:a16="http://schemas.microsoft.com/office/drawing/2014/main" id="{9E879617-F688-2EE0-28AB-CEC0070BA1BC}"/>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t="22472" b="16012"/>
          <a:stretch>
            <a:fillRect/>
          </a:stretch>
        </p:blipFill>
        <p:spPr bwMode="auto">
          <a:xfrm>
            <a:off x="8338022" y="4944065"/>
            <a:ext cx="999142" cy="61464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CDI Centro Diagnostico Italiano Logo &amp; Brand Assets (SVG, PNG and vector) -  Brandfetch">
            <a:extLst>
              <a:ext uri="{FF2B5EF4-FFF2-40B4-BE49-F238E27FC236}">
                <a16:creationId xmlns:a16="http://schemas.microsoft.com/office/drawing/2014/main" id="{D610F901-28CB-5200-4C89-2EAC64557A5E}"/>
              </a:ext>
            </a:extLst>
          </p:cNvPr>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t="17778" b="14667"/>
          <a:stretch>
            <a:fillRect/>
          </a:stretch>
        </p:blipFill>
        <p:spPr bwMode="auto">
          <a:xfrm>
            <a:off x="6114897" y="4953000"/>
            <a:ext cx="909829" cy="61464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Logo Eni giallo su fondo bianco">
            <a:extLst>
              <a:ext uri="{FF2B5EF4-FFF2-40B4-BE49-F238E27FC236}">
                <a16:creationId xmlns:a16="http://schemas.microsoft.com/office/drawing/2014/main" id="{314099DF-A45B-A031-DFC7-4FE700BDDDC7}"/>
              </a:ext>
            </a:extLst>
          </p:cNvPr>
          <p:cNvPicPr>
            <a:picLocks noChangeAspect="1" noChangeArrowheads="1"/>
          </p:cNvPicPr>
          <p:nvPr/>
        </p:nvPicPr>
        <p:blipFill rotWithShape="1">
          <a:blip r:embed="rId36" cstate="print">
            <a:extLst>
              <a:ext uri="{28A0092B-C50C-407E-A947-70E740481C1C}">
                <a14:useLocalDpi xmlns:a14="http://schemas.microsoft.com/office/drawing/2010/main" val="0"/>
              </a:ext>
            </a:extLst>
          </a:blip>
          <a:srcRect l="26503" t="23529" r="24178" b="11123"/>
          <a:stretch>
            <a:fillRect/>
          </a:stretch>
        </p:blipFill>
        <p:spPr bwMode="auto">
          <a:xfrm>
            <a:off x="6364243" y="4264791"/>
            <a:ext cx="1322191" cy="51215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img-logo-rekeep | Resisto Project">
            <a:extLst>
              <a:ext uri="{FF2B5EF4-FFF2-40B4-BE49-F238E27FC236}">
                <a16:creationId xmlns:a16="http://schemas.microsoft.com/office/drawing/2014/main" id="{56A6C177-8CF4-D4B2-AD48-5E6FF7B03B54}"/>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t="12625" b="16133"/>
          <a:stretch>
            <a:fillRect/>
          </a:stretch>
        </p:blipFill>
        <p:spPr bwMode="auto">
          <a:xfrm>
            <a:off x="8928363" y="2016818"/>
            <a:ext cx="1409645" cy="50212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59">
            <a:extLst>
              <a:ext uri="{FF2B5EF4-FFF2-40B4-BE49-F238E27FC236}">
                <a16:creationId xmlns:a16="http://schemas.microsoft.com/office/drawing/2014/main" id="{E37850CA-DAC8-C24E-5CAC-4272256A444A}"/>
              </a:ext>
            </a:extLst>
          </p:cNvPr>
          <p:cNvPicPr>
            <a:picLocks noChangeAspect="1"/>
          </p:cNvPicPr>
          <p:nvPr/>
        </p:nvPicPr>
        <p:blipFill>
          <a:blip r:embed="rId38"/>
          <a:stretch>
            <a:fillRect/>
          </a:stretch>
        </p:blipFill>
        <p:spPr>
          <a:xfrm>
            <a:off x="6875955" y="5646875"/>
            <a:ext cx="1431820" cy="643033"/>
          </a:xfrm>
          <a:prstGeom prst="rect">
            <a:avLst/>
          </a:prstGeom>
        </p:spPr>
      </p:pic>
    </p:spTree>
    <p:extLst>
      <p:ext uri="{BB962C8B-B14F-4D97-AF65-F5344CB8AC3E}">
        <p14:creationId xmlns:p14="http://schemas.microsoft.com/office/powerpoint/2010/main" val="1218913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ersonalizza struttura">
  <a:themeElements>
    <a:clrScheme name="Personalizzato 8">
      <a:dk1>
        <a:srgbClr val="000000"/>
      </a:dk1>
      <a:lt1>
        <a:sysClr val="window" lastClr="FFFFFF"/>
      </a:lt1>
      <a:dk2>
        <a:srgbClr val="666666"/>
      </a:dk2>
      <a:lt2>
        <a:srgbClr val="EDEDED"/>
      </a:lt2>
      <a:accent1>
        <a:srgbClr val="B3003C"/>
      </a:accent1>
      <a:accent2>
        <a:srgbClr val="9A0034"/>
      </a:accent2>
      <a:accent3>
        <a:srgbClr val="76052B"/>
      </a:accent3>
      <a:accent4>
        <a:srgbClr val="EDEDED"/>
      </a:accent4>
      <a:accent5>
        <a:srgbClr val="666666"/>
      </a:accent5>
      <a:accent6>
        <a:srgbClr val="000000"/>
      </a:accent6>
      <a:hlink>
        <a:srgbClr val="B3003C"/>
      </a:hlink>
      <a:folHlink>
        <a:srgbClr val="76052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Personalizza struttur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904108c-e49f-4bed-99d2-5a33324a4e2f" xsi:nil="true"/>
    <lcf76f155ced4ddcb4097134ff3c332f xmlns="4d091b5e-a673-4ed8-b5c7-779ed67d1ea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99D62487F3173F4CAE9B744F092D4A1A" ma:contentTypeVersion="6" ma:contentTypeDescription="Creare un nuovo documento." ma:contentTypeScope="" ma:versionID="a430709757b4bb758038a51a6fa6b5ca">
  <xsd:schema xmlns:xsd="http://www.w3.org/2001/XMLSchema" xmlns:xs="http://www.w3.org/2001/XMLSchema" xmlns:p="http://schemas.microsoft.com/office/2006/metadata/properties" xmlns:ns2="157c759b-d30e-4ef7-a9ae-d466a21f7db1" xmlns:ns3="3469beaa-4a24-46c7-8170-6425e6f0cb56" xmlns:ns4="4d091b5e-a673-4ed8-b5c7-779ed67d1eac" xmlns:ns5="b904108c-e49f-4bed-99d2-5a33324a4e2f" targetNamespace="http://schemas.microsoft.com/office/2006/metadata/properties" ma:root="true" ma:fieldsID="a156dd2095ab46421d4f01bb2049f603" ns2:_="" ns3:_="" ns4:_="" ns5:_="">
    <xsd:import namespace="157c759b-d30e-4ef7-a9ae-d466a21f7db1"/>
    <xsd:import namespace="3469beaa-4a24-46c7-8170-6425e6f0cb56"/>
    <xsd:import namespace="4d091b5e-a673-4ed8-b5c7-779ed67d1eac"/>
    <xsd:import namespace="b904108c-e49f-4bed-99d2-5a33324a4e2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MediaServiceSearchProperties" minOccurs="0"/>
                <xsd:element ref="ns4:lcf76f155ced4ddcb4097134ff3c332f" minOccurs="0"/>
                <xsd:element ref="ns5:TaxCatchAll" minOccurs="0"/>
                <xsd:element ref="ns4:MediaServiceLocation"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7c759b-d30e-4ef7-a9ae-d466a21f7d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469beaa-4a24-46c7-8170-6425e6f0cb56" elementFormDefault="qualified">
    <xsd:import namespace="http://schemas.microsoft.com/office/2006/documentManagement/types"/>
    <xsd:import namespace="http://schemas.microsoft.com/office/infopath/2007/PartnerControls"/>
    <xsd:element name="SharedWithUsers" ma:index="10"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Condiviso con dettagli"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d091b5e-a673-4ed8-b5c7-779ed67d1eac" elementFormDefault="qualified">
    <xsd:import namespace="http://schemas.microsoft.com/office/2006/documentManagement/types"/>
    <xsd:import namespace="http://schemas.microsoft.com/office/infopath/2007/PartnerControls"/>
    <xsd:element name="lcf76f155ced4ddcb4097134ff3c332f" ma:index="23" nillable="true" ma:taxonomy="true" ma:internalName="lcf76f155ced4ddcb4097134ff3c332f" ma:taxonomyFieldName="MediaServiceImageTags" ma:displayName="Tag immagine" ma:readOnly="false" ma:fieldId="{5cf76f15-5ced-4ddc-b409-7134ff3c332f}" ma:taxonomyMulti="true" ma:sspId="3a917cee-1202-4b17-821f-944658d23682"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04108c-e49f-4bed-99d2-5a33324a4e2f"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498eee7c-3e79-4e67-b76c-17e7a09b2ca9}" ma:internalName="TaxCatchAll" ma:showField="CatchAllData" ma:web="b904108c-e49f-4bed-99d2-5a33324a4e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2303FE-CFF9-4D94-8692-B287BFA7C05C}">
  <ds:schemaRefs>
    <ds:schemaRef ds:uri="http://www.w3.org/XML/1998/namespace"/>
    <ds:schemaRef ds:uri="http://schemas.microsoft.com/office/2006/documentManagement/types"/>
    <ds:schemaRef ds:uri="http://purl.org/dc/dcmitype/"/>
    <ds:schemaRef ds:uri="http://purl.org/dc/term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d53209b6-a789-4bcb-bebc-b6387609a297"/>
    <ds:schemaRef ds:uri="55539dae-d01f-4ed4-bf8e-8b0b7812d4a6"/>
    <ds:schemaRef ds:uri="b904108c-e49f-4bed-99d2-5a33324a4e2f"/>
    <ds:schemaRef ds:uri="4d091b5e-a673-4ed8-b5c7-779ed67d1eac"/>
  </ds:schemaRefs>
</ds:datastoreItem>
</file>

<file path=customXml/itemProps2.xml><?xml version="1.0" encoding="utf-8"?>
<ds:datastoreItem xmlns:ds="http://schemas.openxmlformats.org/officeDocument/2006/customXml" ds:itemID="{8A362573-3D6C-41CC-AA83-B7DF6E20C1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7c759b-d30e-4ef7-a9ae-d466a21f7db1"/>
    <ds:schemaRef ds:uri="3469beaa-4a24-46c7-8170-6425e6f0cb56"/>
    <ds:schemaRef ds:uri="4d091b5e-a673-4ed8-b5c7-779ed67d1eac"/>
    <ds:schemaRef ds:uri="b904108c-e49f-4bed-99d2-5a33324a4e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6A301D-79BA-40E8-92AF-7A0DC4D44C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629</TotalTime>
  <Words>176</Words>
  <Application>Microsoft Office PowerPoint</Application>
  <PresentationFormat>Widescreen</PresentationFormat>
  <Paragraphs>25</Paragraphs>
  <Slides>4</Slides>
  <Notes>1</Notes>
  <HiddenSlides>0</HiddenSlides>
  <MMClips>0</MMClips>
  <ScaleCrop>false</ScaleCrop>
  <HeadingPairs>
    <vt:vector size="6" baseType="variant">
      <vt:variant>
        <vt:lpstr>Caratteri utilizzati</vt:lpstr>
      </vt:variant>
      <vt:variant>
        <vt:i4>6</vt:i4>
      </vt:variant>
      <vt:variant>
        <vt:lpstr>Tema</vt:lpstr>
      </vt:variant>
      <vt:variant>
        <vt:i4>4</vt:i4>
      </vt:variant>
      <vt:variant>
        <vt:lpstr>Titoli diapositive</vt:lpstr>
      </vt:variant>
      <vt:variant>
        <vt:i4>4</vt:i4>
      </vt:variant>
    </vt:vector>
  </HeadingPairs>
  <TitlesOfParts>
    <vt:vector size="14" baseType="lpstr">
      <vt:lpstr>Aptos</vt:lpstr>
      <vt:lpstr>Arial</vt:lpstr>
      <vt:lpstr>Calibri</vt:lpstr>
      <vt:lpstr>IBM Plex Mono</vt:lpstr>
      <vt:lpstr>IBM Plex Mono Bold</vt:lpstr>
      <vt:lpstr>Roboto</vt:lpstr>
      <vt:lpstr>1_Tema di Office</vt:lpstr>
      <vt:lpstr>Personalizza struttura</vt:lpstr>
      <vt:lpstr>1_Personalizza struttura</vt:lpstr>
      <vt:lpstr>Office Theme</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Francesca Granchi</dc:creator>
  <cp:lastModifiedBy>Mario Massone</cp:lastModifiedBy>
  <cp:revision>17</cp:revision>
  <dcterms:created xsi:type="dcterms:W3CDTF">2025-05-20T13:18:08Z</dcterms:created>
  <dcterms:modified xsi:type="dcterms:W3CDTF">2025-11-18T12:29:49Z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0x01010099D62487F3173F4CAE9B744F092D4A1A</vt:lpwstr>
  </property>
  <property fmtid="{D5CDD505-2E9C-101B-9397-08002B2CF9AE}" pid="3" name="MediaServiceImageTags">
    <vt:lpwstr/>
  </property>
</Properties>
</file>